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500" r:id="rId2"/>
    <p:sldId id="488" r:id="rId3"/>
    <p:sldId id="483" r:id="rId4"/>
    <p:sldId id="518" r:id="rId5"/>
    <p:sldId id="464" r:id="rId6"/>
    <p:sldId id="481" r:id="rId7"/>
    <p:sldId id="507" r:id="rId8"/>
    <p:sldId id="519" r:id="rId9"/>
  </p:sldIdLst>
  <p:sldSz cx="12192000" cy="6858000"/>
  <p:notesSz cx="6805613" cy="99441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kkel Thorning" initials="MT" lastIdx="4" clrIdx="0">
    <p:extLst>
      <p:ext uri="{19B8F6BF-5375-455C-9EA6-DF929625EA0E}">
        <p15:presenceInfo xmlns:p15="http://schemas.microsoft.com/office/powerpoint/2012/main" userId="S-1-5-21-2100284113-1573851820-878952375-575673" providerId="AD"/>
      </p:ext>
    </p:extLst>
  </p:cmAuthor>
  <p:cmAuthor id="2" name="Cecilie Louise Svane Olesen" initials="CLSO" lastIdx="1" clrIdx="1">
    <p:extLst>
      <p:ext uri="{19B8F6BF-5375-455C-9EA6-DF929625EA0E}">
        <p15:presenceInfo xmlns:p15="http://schemas.microsoft.com/office/powerpoint/2012/main" userId="S-1-5-21-2100284113-1573851820-878952375-370755" providerId="AD"/>
      </p:ext>
    </p:extLst>
  </p:cmAuthor>
  <p:cmAuthor id="3" name="Lene Brøndum Jensen" initials="LBJ" lastIdx="3" clrIdx="2">
    <p:extLst>
      <p:ext uri="{19B8F6BF-5375-455C-9EA6-DF929625EA0E}">
        <p15:presenceInfo xmlns:p15="http://schemas.microsoft.com/office/powerpoint/2012/main" userId="S-1-5-21-2100284113-1573851820-878952375-428410" providerId="AD"/>
      </p:ext>
    </p:extLst>
  </p:cmAuthor>
  <p:cmAuthor id="4" name="Dorte Bech Vizard" initials="DBV" lastIdx="3" clrIdx="3">
    <p:extLst>
      <p:ext uri="{19B8F6BF-5375-455C-9EA6-DF929625EA0E}">
        <p15:presenceInfo xmlns:p15="http://schemas.microsoft.com/office/powerpoint/2012/main" userId="S-1-5-21-2100284113-1573851820-878952375-42831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673" autoAdjust="0"/>
    <p:restoredTop sz="95268" autoAdjust="0"/>
  </p:normalViewPr>
  <p:slideViewPr>
    <p:cSldViewPr snapToGrid="0">
      <p:cViewPr varScale="1">
        <p:scale>
          <a:sx n="108" d="100"/>
          <a:sy n="108" d="100"/>
        </p:scale>
        <p:origin x="10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274C21-1CB5-4B36-A9C1-C994E0D749D1}" type="datetimeFigureOut">
              <a:rPr lang="da-DK" smtClean="0"/>
              <a:t>03-04-2025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1038" y="4786313"/>
            <a:ext cx="5443537" cy="3914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9445625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54450" y="9445625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DC9AA1-11AD-4E00-A02A-F2EB6CFE88F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331946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hyperlink" Target="https://www.skyfish.com/p/sundhedsministeriet" TargetMode="External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2" Type="http://schemas.openxmlformats.org/officeDocument/2006/relationships/image" Target="../media/image22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Forside 2 linjer (mørkeblå)">
    <p:bg>
      <p:bgPr>
        <a:solidFill>
          <a:srgbClr val="00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>
            <a:extLst>
              <a:ext uri="{FF2B5EF4-FFF2-40B4-BE49-F238E27FC236}">
                <a16:creationId xmlns:a16="http://schemas.microsoft.com/office/drawing/2014/main" id="{A77099D1-5A69-D83C-0B15-119B1DCAAB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4355" y="1920255"/>
            <a:ext cx="2053608" cy="481167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64C7E346-519C-EE79-471B-BBBA4D0D594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4948" y="2542359"/>
            <a:ext cx="8929115" cy="185265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86000"/>
              </a:lnSpc>
              <a:defRPr sz="600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på to linjer</a:t>
            </a:r>
          </a:p>
        </p:txBody>
      </p:sp>
      <p:sp>
        <p:nvSpPr>
          <p:cNvPr id="7" name="Date_GeneralDate">
            <a:extLst>
              <a:ext uri="{FF2B5EF4-FFF2-40B4-BE49-F238E27FC236}">
                <a16:creationId xmlns:a16="http://schemas.microsoft.com/office/drawing/2014/main" id="{5F4EBE02-A2D2-1099-57DD-48229D9B69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463" y="4983055"/>
            <a:ext cx="3369548" cy="198000"/>
          </a:xfrm>
          <a:prstGeom prst="rect">
            <a:avLst/>
          </a:prstGeom>
        </p:spPr>
        <p:txBody>
          <a:bodyPr/>
          <a:lstStyle>
            <a:lvl1pPr>
              <a:defRPr lang="en-GB" sz="1200" b="0" i="0" dirty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endParaRPr lang="da-DK" dirty="0"/>
          </a:p>
        </p:txBody>
      </p:sp>
      <p:grpSp>
        <p:nvGrpSpPr>
          <p:cNvPr id="14" name="Group 11">
            <a:extLst>
              <a:ext uri="{FF2B5EF4-FFF2-40B4-BE49-F238E27FC236}">
                <a16:creationId xmlns:a16="http://schemas.microsoft.com/office/drawing/2014/main" id="{94A6D171-54DE-0E70-4AFB-26223C3ADDD5}"/>
              </a:ext>
            </a:extLst>
          </p:cNvPr>
          <p:cNvGrpSpPr/>
          <p:nvPr userDrawn="1"/>
        </p:nvGrpSpPr>
        <p:grpSpPr>
          <a:xfrm>
            <a:off x="558135" y="6454463"/>
            <a:ext cx="11075729" cy="198000"/>
            <a:chOff x="353568" y="6481572"/>
            <a:chExt cx="11524488" cy="0"/>
          </a:xfrm>
        </p:grpSpPr>
        <p:cxnSp>
          <p:nvCxnSpPr>
            <p:cNvPr id="15" name="Straight Connector 12">
              <a:extLst>
                <a:ext uri="{FF2B5EF4-FFF2-40B4-BE49-F238E27FC236}">
                  <a16:creationId xmlns:a16="http://schemas.microsoft.com/office/drawing/2014/main" id="{336255CF-E7DE-ACD8-1B1F-6ADECC0D2CC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464808" y="6481572"/>
              <a:ext cx="5413248" cy="0"/>
            </a:xfrm>
            <a:prstGeom prst="line">
              <a:avLst/>
            </a:prstGeom>
            <a:ln w="9525">
              <a:solidFill>
                <a:schemeClr val="bg1">
                  <a:alpha val="61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3">
              <a:extLst>
                <a:ext uri="{FF2B5EF4-FFF2-40B4-BE49-F238E27FC236}">
                  <a16:creationId xmlns:a16="http://schemas.microsoft.com/office/drawing/2014/main" id="{69647704-94A3-BA06-93F2-28F4A35073F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53568" y="6481572"/>
              <a:ext cx="5413248" cy="0"/>
            </a:xfrm>
            <a:prstGeom prst="line">
              <a:avLst/>
            </a:prstGeom>
            <a:ln w="9525">
              <a:solidFill>
                <a:schemeClr val="bg1">
                  <a:alpha val="61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7" name="Picture 23">
            <a:extLst>
              <a:ext uri="{FF2B5EF4-FFF2-40B4-BE49-F238E27FC236}">
                <a16:creationId xmlns:a16="http://schemas.microsoft.com/office/drawing/2014/main" id="{5DD61486-B1AC-0E47-2059-510D661F5D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r="85030" b="43294"/>
          <a:stretch/>
        </p:blipFill>
        <p:spPr>
          <a:xfrm>
            <a:off x="5895067" y="6219395"/>
            <a:ext cx="401865" cy="353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70098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Agenda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838979"/>
            <a:ext cx="739212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42900" indent="-342900">
              <a:lnSpc>
                <a:spcPct val="100000"/>
              </a:lnSpc>
              <a:spcBef>
                <a:spcPts val="500"/>
              </a:spcBef>
              <a:buSzPct val="110000"/>
              <a:buFont typeface="Arial" panose="020B0604020202020204" pitchFamily="34" charset="0"/>
              <a:buChar char="•"/>
              <a:defRPr sz="1600" b="0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noProof="0" dirty="0"/>
              <a:t>Her kan der stå punkter til agendaen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510DFF83-670D-86D0-6A0A-38E8701E75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4" name="Pladsholder til billede 2">
            <a:extLst>
              <a:ext uri="{FF2B5EF4-FFF2-40B4-BE49-F238E27FC236}">
                <a16:creationId xmlns:a16="http://schemas.microsoft.com/office/drawing/2014/main" id="{5B9EE178-D314-89C0-7FC3-C13BB987DCB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824809" y="3233854"/>
            <a:ext cx="2647191" cy="2884252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11E32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193706584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Agenda (hvid) + side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1838979"/>
            <a:ext cx="3625859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42900" indent="-342900">
              <a:lnSpc>
                <a:spcPct val="100000"/>
              </a:lnSpc>
              <a:spcBef>
                <a:spcPts val="500"/>
              </a:spcBef>
              <a:buSzPct val="110000"/>
              <a:buFontTx/>
              <a:buBlip>
                <a:blip r:embed="rId2"/>
              </a:buBlip>
              <a:defRPr sz="1400" b="0" i="0">
                <a:solidFill>
                  <a:schemeClr val="tx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noProof="0" dirty="0"/>
              <a:t>Her kan der stå punkter til agendaen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510DFF83-670D-86D0-6A0A-38E8701E75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4" name="Pladsholder til billede 2">
            <a:extLst>
              <a:ext uri="{FF2B5EF4-FFF2-40B4-BE49-F238E27FC236}">
                <a16:creationId xmlns:a16="http://schemas.microsoft.com/office/drawing/2014/main" id="{BC713EFD-7EA9-6F17-D512-48FFDC83A60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824809" y="3233854"/>
            <a:ext cx="2647191" cy="2884252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77ACF6E-598B-2215-5D9E-3B233AB86F83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4424896" y="1838979"/>
            <a:ext cx="1615162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Pct val="110000"/>
              <a:buFontTx/>
              <a:buNone/>
              <a:tabLst/>
              <a:defRPr sz="1400" b="1" i="0">
                <a:solidFill>
                  <a:schemeClr val="tx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noProof="0" dirty="0"/>
              <a:t>Indsæt sidetal</a:t>
            </a:r>
          </a:p>
          <a:p>
            <a:pPr lvl="0"/>
            <a:endParaRPr lang="da-DK" noProof="0" dirty="0"/>
          </a:p>
        </p:txBody>
      </p:sp>
    </p:spTree>
    <p:extLst>
      <p:ext uri="{BB962C8B-B14F-4D97-AF65-F5344CB8AC3E}">
        <p14:creationId xmlns:p14="http://schemas.microsoft.com/office/powerpoint/2010/main" val="1186652022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Agenda (hvid/blå) + ik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D0BED879-8438-1ABB-47C8-2F5BC9E4D85D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12" name="Picture 22" descr="Text, icon&#10;&#10;Description automatically generated">
            <a:extLst>
              <a:ext uri="{FF2B5EF4-FFF2-40B4-BE49-F238E27FC236}">
                <a16:creationId xmlns:a16="http://schemas.microsoft.com/office/drawing/2014/main" id="{5BE36B3E-F647-CE6B-B4FE-5806815B68B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915156">
            <a:off x="9194595" y="3205058"/>
            <a:ext cx="2219361" cy="298556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0"/>
              </a:prstClr>
            </a:outerShdw>
          </a:effectLst>
        </p:spPr>
      </p:pic>
      <p:sp>
        <p:nvSpPr>
          <p:cNvPr id="14" name="Title Placeholder 6">
            <a:extLst>
              <a:ext uri="{FF2B5EF4-FFF2-40B4-BE49-F238E27FC236}">
                <a16:creationId xmlns:a16="http://schemas.microsoft.com/office/drawing/2014/main" id="{AFEBA69C-6E73-E7BE-69EB-30CC606B1C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49274"/>
            <a:ext cx="4666527" cy="9497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15" name="Pladsholder til tekst 10">
            <a:extLst>
              <a:ext uri="{FF2B5EF4-FFF2-40B4-BE49-F238E27FC236}">
                <a16:creationId xmlns:a16="http://schemas.microsoft.com/office/drawing/2014/main" id="{9E01BDA1-1072-7053-89D2-E92356FE7FD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06437" y="1838830"/>
            <a:ext cx="4649929" cy="4290507"/>
          </a:xfrm>
        </p:spPr>
        <p:txBody>
          <a:bodyPr tIns="10800">
            <a:noAutofit/>
          </a:bodyPr>
          <a:lstStyle>
            <a:lvl1pPr marL="285750" indent="-285750" algn="l">
              <a:lnSpc>
                <a:spcPct val="100000"/>
              </a:lnSpc>
              <a:spcAft>
                <a:spcPts val="0"/>
              </a:spcAft>
              <a:buSzPct val="115000"/>
              <a:buFontTx/>
              <a:buBlip>
                <a:blip r:embed="rId3"/>
              </a:buBlip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forklarende tekst</a:t>
            </a:r>
          </a:p>
          <a:p>
            <a:pPr lvl="0"/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0196638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958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reakerslide + undertitel (mørkeblå)">
    <p:bg>
      <p:bgPr>
        <a:solidFill>
          <a:srgbClr val="001F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1ABF4861-411F-6B40-A5F2-578CA0A6F8D5}"/>
              </a:ext>
            </a:extLst>
          </p:cNvPr>
          <p:cNvSpPr/>
          <p:nvPr userDrawn="1"/>
        </p:nvSpPr>
        <p:spPr>
          <a:xfrm>
            <a:off x="11496674" y="0"/>
            <a:ext cx="695325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52C44"/>
              </a:solidFill>
            </a:endParaRPr>
          </a:p>
        </p:txBody>
      </p:sp>
      <p:sp>
        <p:nvSpPr>
          <p:cNvPr id="7" name="Triangle 5">
            <a:extLst>
              <a:ext uri="{FF2B5EF4-FFF2-40B4-BE49-F238E27FC236}">
                <a16:creationId xmlns:a16="http://schemas.microsoft.com/office/drawing/2014/main" id="{16A40B42-34A8-6F4D-BE90-21576A314F1F}"/>
              </a:ext>
            </a:extLst>
          </p:cNvPr>
          <p:cNvSpPr/>
          <p:nvPr userDrawn="1"/>
        </p:nvSpPr>
        <p:spPr>
          <a:xfrm rot="16200000">
            <a:off x="10784181" y="3179623"/>
            <a:ext cx="1195771" cy="498752"/>
          </a:xfrm>
          <a:prstGeom prst="triangle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rgbClr val="052C44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AADCA59-9897-F442-BAA0-2622356FB08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1520825"/>
            <a:ext cx="8462324" cy="2812635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6000"/>
              </a:lnSpc>
              <a:defRPr sz="570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stå en</a:t>
            </a:r>
            <a:br>
              <a:rPr lang="da-DK" dirty="0"/>
            </a:br>
            <a:r>
              <a:rPr lang="da-DK" dirty="0"/>
              <a:t>titel på breaker slidet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42C2CBC8-85A3-E995-ACD8-92F1760C6C3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6" y="4598504"/>
            <a:ext cx="7094255" cy="1530833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9992745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reakerslide + undertitel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968FAA2A-8AA3-6D5E-1FE3-09259B8B2459}"/>
              </a:ext>
            </a:extLst>
          </p:cNvPr>
          <p:cNvSpPr/>
          <p:nvPr userDrawn="1"/>
        </p:nvSpPr>
        <p:spPr>
          <a:xfrm>
            <a:off x="-2" y="0"/>
            <a:ext cx="12192001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57D9DF03-ADEA-B45B-6CA7-B385CC0A8AD7}"/>
              </a:ext>
            </a:extLst>
          </p:cNvPr>
          <p:cNvSpPr/>
          <p:nvPr userDrawn="1"/>
        </p:nvSpPr>
        <p:spPr>
          <a:xfrm>
            <a:off x="11496674" y="0"/>
            <a:ext cx="69532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Triangle 5">
            <a:extLst>
              <a:ext uri="{FF2B5EF4-FFF2-40B4-BE49-F238E27FC236}">
                <a16:creationId xmlns:a16="http://schemas.microsoft.com/office/drawing/2014/main" id="{2F78377F-834C-2891-4139-7E60A1F83226}"/>
              </a:ext>
            </a:extLst>
          </p:cNvPr>
          <p:cNvSpPr/>
          <p:nvPr userDrawn="1"/>
        </p:nvSpPr>
        <p:spPr>
          <a:xfrm rot="16200000">
            <a:off x="10784181" y="3179623"/>
            <a:ext cx="1195771" cy="498752"/>
          </a:xfrm>
          <a:prstGeom prst="triangle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D486DC7-75B5-C815-D206-6724F6D2B43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1520825"/>
            <a:ext cx="8462324" cy="2812635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6000"/>
              </a:lnSpc>
              <a:defRPr sz="5700" b="1" i="0">
                <a:solidFill>
                  <a:srgbClr val="011E32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stå en</a:t>
            </a:r>
            <a:br>
              <a:rPr lang="da-DK" dirty="0"/>
            </a:br>
            <a:r>
              <a:rPr lang="da-DK" dirty="0"/>
              <a:t>titel på breaker slidet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EBE20CE5-0703-F10D-59E0-4A81D5BB153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6" y="4598504"/>
            <a:ext cx="7094255" cy="1530833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800" b="0" i="0">
                <a:solidFill>
                  <a:srgbClr val="011E32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3120624429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reakerslide + undertitel + ikon (mørkeblå)">
    <p:bg>
      <p:bgPr>
        <a:solidFill>
          <a:srgbClr val="00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dsholder til billede 2">
            <a:extLst>
              <a:ext uri="{FF2B5EF4-FFF2-40B4-BE49-F238E27FC236}">
                <a16:creationId xmlns:a16="http://schemas.microsoft.com/office/drawing/2014/main" id="{C4A8E030-A8AB-54AC-708F-C3A20DCE0AE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128656" y="2968978"/>
            <a:ext cx="3346444" cy="316036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7753D4E7-5EA2-FAB1-F7B6-0FB59C5E52A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6901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7C324F86-C2DB-118F-C3EF-53B8BCC5C4F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16900" y="4343957"/>
            <a:ext cx="5956855" cy="1036182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683202007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Breakerslide + undertitel + ikon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billede 2">
            <a:extLst>
              <a:ext uri="{FF2B5EF4-FFF2-40B4-BE49-F238E27FC236}">
                <a16:creationId xmlns:a16="http://schemas.microsoft.com/office/drawing/2014/main" id="{9D8BBD5D-CC38-E04B-ABB1-2D9AA31FAA3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128656" y="2968978"/>
            <a:ext cx="3346444" cy="316036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11E32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D035B36-2FF0-9EA5-661F-6E05B8305D1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6901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rgbClr val="011E32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6D618689-9156-DAB8-CEFC-DC76521E16D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16900" y="4343957"/>
            <a:ext cx="5956855" cy="1036182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800" b="0" i="0">
                <a:solidFill>
                  <a:srgbClr val="011E32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32089623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Breakerslide + undertitel + ikon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billede 2">
            <a:extLst>
              <a:ext uri="{FF2B5EF4-FFF2-40B4-BE49-F238E27FC236}">
                <a16:creationId xmlns:a16="http://schemas.microsoft.com/office/drawing/2014/main" id="{9D8BBD5D-CC38-E04B-ABB1-2D9AA31FAA3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128656" y="2968978"/>
            <a:ext cx="3346444" cy="316036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11E32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D035B36-2FF0-9EA5-661F-6E05B8305D1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6901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rgbClr val="011E32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7C6387FE-D93F-25EC-BCC5-71688E37642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16900" y="4343957"/>
            <a:ext cx="5956855" cy="1036182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800" b="0" i="0">
                <a:solidFill>
                  <a:srgbClr val="011E32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35462300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bille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1838979"/>
            <a:ext cx="5196614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5750" indent="-285750">
              <a:lnSpc>
                <a:spcPct val="100000"/>
              </a:lnSpc>
              <a:spcBef>
                <a:spcPts val="1000"/>
              </a:spcBef>
              <a:buClr>
                <a:srgbClr val="001F33"/>
              </a:buClr>
              <a:buFont typeface="Arial" panose="020B0604020202020204" pitchFamily="34" charset="0"/>
              <a:buChar char="•"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445CE774-DC63-2E42-8EA4-0EE232AF52F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75388" y="0"/>
            <a:ext cx="5916611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52C44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B3BEEC80-DDD4-D807-C95E-2A7378E566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8" y="526774"/>
            <a:ext cx="5210176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</a:t>
            </a:r>
            <a:br>
              <a:rPr lang="da-DK" dirty="0"/>
            </a:br>
            <a:r>
              <a:rPr lang="da-DK" dirty="0"/>
              <a:t>titel på to linjer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0D71C9D0-0C82-900C-6E7E-E0F595D4F6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20896876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billede (venstrestill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275388" y="1838979"/>
            <a:ext cx="5196612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5750" indent="-285750">
              <a:lnSpc>
                <a:spcPct val="100000"/>
              </a:lnSpc>
              <a:spcBef>
                <a:spcPts val="1000"/>
              </a:spcBef>
              <a:buClr>
                <a:srgbClr val="001F33"/>
              </a:buClr>
              <a:buFont typeface="Arial" panose="020B0604020202020204" pitchFamily="34" charset="0"/>
              <a:buChar char="•"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445CE774-DC63-2E42-8EA4-0EE232AF52F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" y="0"/>
            <a:ext cx="5916612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6BBA6A2C-42C6-9F99-FAD1-027A1B750E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75388" y="526774"/>
            <a:ext cx="5196612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på to linjer</a:t>
            </a:r>
          </a:p>
        </p:txBody>
      </p:sp>
      <p:sp>
        <p:nvSpPr>
          <p:cNvPr id="8" name="Pladsholder til slidenummer 1">
            <a:extLst>
              <a:ext uri="{FF2B5EF4-FFF2-40B4-BE49-F238E27FC236}">
                <a16:creationId xmlns:a16="http://schemas.microsoft.com/office/drawing/2014/main" id="{3D7AAB36-E332-7EDD-C13D-C4121E8D39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34917838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Forside 2 linjer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C3D61575-E012-1775-2479-B5367CB0F0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5242" y="1917436"/>
            <a:ext cx="2072721" cy="48398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64C7E346-519C-EE79-471B-BBBA4D0D594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4948" y="2542359"/>
            <a:ext cx="8929115" cy="185265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86000"/>
              </a:lnSpc>
              <a:defRPr sz="6000" b="1" i="0">
                <a:solidFill>
                  <a:schemeClr val="tx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på to linjer</a:t>
            </a:r>
          </a:p>
        </p:txBody>
      </p:sp>
      <p:sp>
        <p:nvSpPr>
          <p:cNvPr id="14" name="Date_GeneralDate">
            <a:extLst>
              <a:ext uri="{FF2B5EF4-FFF2-40B4-BE49-F238E27FC236}">
                <a16:creationId xmlns:a16="http://schemas.microsoft.com/office/drawing/2014/main" id="{34096207-385A-3EAD-47FD-2E4621EEFD5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463" y="4983055"/>
            <a:ext cx="3369548" cy="198000"/>
          </a:xfrm>
          <a:prstGeom prst="rect">
            <a:avLst/>
          </a:prstGeom>
        </p:spPr>
        <p:txBody>
          <a:bodyPr/>
          <a:lstStyle>
            <a:lvl1pPr>
              <a:defRPr lang="en-GB" sz="1200" b="0" i="0" dirty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endParaRPr lang="da-DK" dirty="0"/>
          </a:p>
        </p:txBody>
      </p:sp>
      <p:pic>
        <p:nvPicPr>
          <p:cNvPr id="15" name="Billede 14">
            <a:extLst>
              <a:ext uri="{FF2B5EF4-FFF2-40B4-BE49-F238E27FC236}">
                <a16:creationId xmlns:a16="http://schemas.microsoft.com/office/drawing/2014/main" id="{0CB1201C-E341-5138-97D4-609F63612C1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906078" y="6229424"/>
            <a:ext cx="380421" cy="333321"/>
          </a:xfrm>
          <a:prstGeom prst="rect">
            <a:avLst/>
          </a:prstGeom>
        </p:spPr>
      </p:pic>
      <p:grpSp>
        <p:nvGrpSpPr>
          <p:cNvPr id="16" name="Group 11">
            <a:extLst>
              <a:ext uri="{FF2B5EF4-FFF2-40B4-BE49-F238E27FC236}">
                <a16:creationId xmlns:a16="http://schemas.microsoft.com/office/drawing/2014/main" id="{01A2DE74-3DD7-2FBF-002D-207ADB0BAC20}"/>
              </a:ext>
            </a:extLst>
          </p:cNvPr>
          <p:cNvGrpSpPr/>
          <p:nvPr userDrawn="1"/>
        </p:nvGrpSpPr>
        <p:grpSpPr>
          <a:xfrm>
            <a:off x="558135" y="6454463"/>
            <a:ext cx="11075729" cy="198000"/>
            <a:chOff x="353568" y="6481572"/>
            <a:chExt cx="11524488" cy="0"/>
          </a:xfrm>
        </p:grpSpPr>
        <p:cxnSp>
          <p:nvCxnSpPr>
            <p:cNvPr id="17" name="Straight Connector 12">
              <a:extLst>
                <a:ext uri="{FF2B5EF4-FFF2-40B4-BE49-F238E27FC236}">
                  <a16:creationId xmlns:a16="http://schemas.microsoft.com/office/drawing/2014/main" id="{AF0C26BF-9A95-3F98-32F5-B8AF27BAFF6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464808" y="6481572"/>
              <a:ext cx="5413248" cy="0"/>
            </a:xfrm>
            <a:prstGeom prst="line">
              <a:avLst/>
            </a:prstGeom>
            <a:ln w="9525">
              <a:solidFill>
                <a:srgbClr val="001F33">
                  <a:alpha val="6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3">
              <a:extLst>
                <a:ext uri="{FF2B5EF4-FFF2-40B4-BE49-F238E27FC236}">
                  <a16:creationId xmlns:a16="http://schemas.microsoft.com/office/drawing/2014/main" id="{1E96E574-62FC-57A6-1809-420999EEF63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53568" y="6481572"/>
              <a:ext cx="5413248" cy="0"/>
            </a:xfrm>
            <a:prstGeom prst="line">
              <a:avLst/>
            </a:prstGeom>
            <a:ln w="9525">
              <a:solidFill>
                <a:srgbClr val="001F33">
                  <a:alpha val="6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545241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2/3 bille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EC97FAF7-4306-364D-9520-0488FB44665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03725" y="0"/>
            <a:ext cx="7788275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838979"/>
            <a:ext cx="335987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5750" indent="-285750">
              <a:lnSpc>
                <a:spcPct val="100000"/>
              </a:lnSpc>
              <a:buClr>
                <a:srgbClr val="001F33"/>
              </a:buClr>
              <a:buFont typeface="Arial" panose="020B0604020202020204" pitchFamily="34" charset="0"/>
              <a:buChar char="•"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7A8AD302-B752-299B-CFE4-C17F62FD1D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8" y="526774"/>
            <a:ext cx="3373438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skrives </a:t>
            </a:r>
            <a:br>
              <a:rPr lang="da-DK" dirty="0"/>
            </a:br>
            <a:r>
              <a:rPr lang="da-DK" dirty="0"/>
              <a:t>en kort titel</a:t>
            </a:r>
          </a:p>
        </p:txBody>
      </p:sp>
      <p:sp>
        <p:nvSpPr>
          <p:cNvPr id="8" name="Pladsholder til slidenummer 1">
            <a:extLst>
              <a:ext uri="{FF2B5EF4-FFF2-40B4-BE49-F238E27FC236}">
                <a16:creationId xmlns:a16="http://schemas.microsoft.com/office/drawing/2014/main" id="{44030793-2066-721F-6DC5-F2D2BC12F9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203226897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1/3 bille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838979"/>
            <a:ext cx="706827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5750" indent="-285750">
              <a:lnSpc>
                <a:spcPct val="100000"/>
              </a:lnSpc>
              <a:buClr>
                <a:srgbClr val="001F33"/>
              </a:buClr>
              <a:buFont typeface="Arial" panose="020B0604020202020204" pitchFamily="34" charset="0"/>
              <a:buChar char="•"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445CE774-DC63-2E42-8EA4-0EE232AF52F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12124" y="0"/>
            <a:ext cx="4079875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0BA47897-F1FB-9D44-8046-497FA3C741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8" y="526774"/>
            <a:ext cx="7068277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8" name="Pladsholder til slidenummer 1">
            <a:extLst>
              <a:ext uri="{FF2B5EF4-FFF2-40B4-BE49-F238E27FC236}">
                <a16:creationId xmlns:a16="http://schemas.microsoft.com/office/drawing/2014/main" id="{D0F0FA2F-2E47-41AD-783B-A24C7E5E3B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79978329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o indhold + 2/3 bille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838979"/>
            <a:ext cx="335987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5750" indent="-285750">
              <a:lnSpc>
                <a:spcPct val="100000"/>
              </a:lnSpc>
              <a:buClr>
                <a:srgbClr val="001F33"/>
              </a:buClr>
              <a:buFont typeface="Arial" panose="020B0604020202020204" pitchFamily="34" charset="0"/>
              <a:buChar char="•"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0EDC9E3-C80A-2A40-9533-49AF9295B2CA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428398" y="1838979"/>
            <a:ext cx="335987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5750" indent="-285750">
              <a:lnSpc>
                <a:spcPct val="100000"/>
              </a:lnSpc>
              <a:buClr>
                <a:srgbClr val="001F33"/>
              </a:buClr>
              <a:buFont typeface="Arial" panose="020B0604020202020204" pitchFamily="34" charset="0"/>
              <a:buChar char="•"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445CE774-DC63-2E42-8EA4-0EE232AF52F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12124" y="0"/>
            <a:ext cx="4079875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8" name="Title Placeholder 6">
            <a:extLst>
              <a:ext uri="{FF2B5EF4-FFF2-40B4-BE49-F238E27FC236}">
                <a16:creationId xmlns:a16="http://schemas.microsoft.com/office/drawing/2014/main" id="{6AE91C80-C7B5-2D78-8B52-F259E53EEAA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8" y="526774"/>
            <a:ext cx="7081838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0" name="Pladsholder til slidenummer 1">
            <a:extLst>
              <a:ext uri="{FF2B5EF4-FFF2-40B4-BE49-F238E27FC236}">
                <a16:creationId xmlns:a16="http://schemas.microsoft.com/office/drawing/2014/main" id="{E5AF2B42-8B30-AACC-806F-F2F72CFD78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7409634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Stort bille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dsholder til billede 7">
            <a:extLst>
              <a:ext uri="{FF2B5EF4-FFF2-40B4-BE49-F238E27FC236}">
                <a16:creationId xmlns:a16="http://schemas.microsoft.com/office/drawing/2014/main" id="{B47EFEEB-64A7-C346-8C64-DD08BB64BD5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r>
              <a:rPr lang="da-DK" dirty="0"/>
              <a:t>Her kan der indsættes et baggrundsbillede. Klik på ikonet for at indsætte</a:t>
            </a:r>
          </a:p>
          <a:p>
            <a:endParaRPr lang="da-DK" dirty="0"/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F0171505-8802-0944-A61E-B67D669B4F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42761176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To billeder (centrer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7AA7FB18-E804-8EE6-0DC1-2474D64EE8C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921706" y="1717964"/>
            <a:ext cx="4744172" cy="3426691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6DE07A4F-EAF1-6414-6ADB-5B87DDFFE54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046399" y="1717964"/>
            <a:ext cx="4744172" cy="3426691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6EBC049B-18BD-14CC-84CA-BC0DE3288764}"/>
              </a:ext>
            </a:extLst>
          </p:cNvPr>
          <p:cNvGrpSpPr/>
          <p:nvPr userDrawn="1"/>
        </p:nvGrpSpPr>
        <p:grpSpPr>
          <a:xfrm>
            <a:off x="11136848" y="0"/>
            <a:ext cx="1059308" cy="6858000"/>
            <a:chOff x="4166282" y="0"/>
            <a:chExt cx="1059308" cy="6858000"/>
          </a:xfrm>
          <a:solidFill>
            <a:schemeClr val="tx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B90A7BA6-FFFD-2DC3-4242-AF8664FB0AF0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FC4D4499-6334-8815-9413-A0501FC84455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</p:spTree>
    <p:extLst>
      <p:ext uri="{BB962C8B-B14F-4D97-AF65-F5344CB8AC3E}">
        <p14:creationId xmlns:p14="http://schemas.microsoft.com/office/powerpoint/2010/main" val="74282571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re billeder (centrer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9">
            <a:extLst>
              <a:ext uri="{FF2B5EF4-FFF2-40B4-BE49-F238E27FC236}">
                <a16:creationId xmlns:a16="http://schemas.microsoft.com/office/drawing/2014/main" id="{35A8C7D6-6C86-C425-0BE6-54148442493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93240" y="977900"/>
            <a:ext cx="3352265" cy="2392024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endParaRPr lang="da-DK" dirty="0"/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5117A3E4-33CB-9BC4-8E3B-3700700FAF1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93240" y="3488076"/>
            <a:ext cx="3352265" cy="2392024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  <a:p>
            <a:endParaRPr lang="da-DK" dirty="0"/>
          </a:p>
        </p:txBody>
      </p:sp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FAE63FE9-6F24-10FD-9E25-0A3D56D2BFC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66690" y="977900"/>
            <a:ext cx="6199188" cy="49022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  <a:p>
            <a:endParaRPr lang="da-DK" dirty="0"/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6EBC049B-18BD-14CC-84CA-BC0DE3288764}"/>
              </a:ext>
            </a:extLst>
          </p:cNvPr>
          <p:cNvGrpSpPr/>
          <p:nvPr userDrawn="1"/>
        </p:nvGrpSpPr>
        <p:grpSpPr>
          <a:xfrm>
            <a:off x="11136848" y="0"/>
            <a:ext cx="1059308" cy="6858000"/>
            <a:chOff x="4166282" y="0"/>
            <a:chExt cx="1059308" cy="6858000"/>
          </a:xfrm>
          <a:solidFill>
            <a:schemeClr val="tx1"/>
          </a:solidFill>
        </p:grpSpPr>
        <p:sp>
          <p:nvSpPr>
            <p:cNvPr id="8" name="Rektangel 7">
              <a:extLst>
                <a:ext uri="{FF2B5EF4-FFF2-40B4-BE49-F238E27FC236}">
                  <a16:creationId xmlns:a16="http://schemas.microsoft.com/office/drawing/2014/main" id="{B90A7BA6-FFFD-2DC3-4242-AF8664FB0AF0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9" name="Triangle 5">
              <a:extLst>
                <a:ext uri="{FF2B5EF4-FFF2-40B4-BE49-F238E27FC236}">
                  <a16:creationId xmlns:a16="http://schemas.microsoft.com/office/drawing/2014/main" id="{FC4D4499-6334-8815-9413-A0501FC84455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</p:spTree>
    <p:extLst>
      <p:ext uri="{BB962C8B-B14F-4D97-AF65-F5344CB8AC3E}">
        <p14:creationId xmlns:p14="http://schemas.microsoft.com/office/powerpoint/2010/main" val="144001730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Stort billede + to tekstboks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dsholder til billede 7">
            <a:extLst>
              <a:ext uri="{FF2B5EF4-FFF2-40B4-BE49-F238E27FC236}">
                <a16:creationId xmlns:a16="http://schemas.microsoft.com/office/drawing/2014/main" id="{B47EFEEB-64A7-C346-8C64-DD08BB64BD5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r>
              <a:rPr lang="da-DK" dirty="0"/>
              <a:t>Her kan der indsættes et baggrundsbillede. Klik på ikonet for at indsætte</a:t>
            </a:r>
          </a:p>
          <a:p>
            <a:endParaRPr lang="da-DK" dirty="0"/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629C7310-860F-0C43-8B3F-D4CCDFB42A9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28638" y="728661"/>
            <a:ext cx="3346444" cy="5400675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buClr>
                <a:srgbClr val="001F33"/>
              </a:buClr>
              <a:defRPr sz="1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D283CF49-21DC-524F-8A5D-4370A74FDFA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12125" y="728662"/>
            <a:ext cx="3382101" cy="5400675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buClr>
                <a:srgbClr val="001F33"/>
              </a:buClr>
              <a:defRPr sz="1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7" name="Pladsholder til slidenummer 1">
            <a:extLst>
              <a:ext uri="{FF2B5EF4-FFF2-40B4-BE49-F238E27FC236}">
                <a16:creationId xmlns:a16="http://schemas.microsoft.com/office/drawing/2014/main" id="{AA0A10C7-16E7-EB4C-DCB0-49445974C5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13396285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Stort billede + tre tekstboks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dsholder til billede 7">
            <a:extLst>
              <a:ext uri="{FF2B5EF4-FFF2-40B4-BE49-F238E27FC236}">
                <a16:creationId xmlns:a16="http://schemas.microsoft.com/office/drawing/2014/main" id="{B47EFEEB-64A7-C346-8C64-DD08BB64BD5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r>
              <a:rPr lang="da-DK" dirty="0"/>
              <a:t>Her kan der indsættes et baggrundsbillede. Klik på ikonet for at indsætte</a:t>
            </a:r>
          </a:p>
          <a:p>
            <a:endParaRPr lang="da-DK" dirty="0"/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B648C083-FD7F-4F40-A905-1C2067A0181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3664" y="2161813"/>
            <a:ext cx="3346444" cy="2534374"/>
          </a:xfrm>
          <a:solidFill>
            <a:schemeClr val="bg1"/>
          </a:solidFill>
        </p:spPr>
        <p:txBody>
          <a:bodyPr lIns="360000" tIns="342000" rIns="360000" bIns="342000"/>
          <a:lstStyle>
            <a:lvl1pPr marL="342900" indent="-342900">
              <a:buClr>
                <a:srgbClr val="052C43"/>
              </a:buClr>
              <a:buFont typeface="+mj-lt"/>
              <a:buAutoNum type="arabicPeriod"/>
              <a:defRPr sz="1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22834BB1-4EA9-514D-8881-FD59DFFF9A1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22778" y="2161813"/>
            <a:ext cx="3346444" cy="2534374"/>
          </a:xfrm>
          <a:solidFill>
            <a:schemeClr val="bg1"/>
          </a:solidFill>
        </p:spPr>
        <p:txBody>
          <a:bodyPr lIns="360000" tIns="342000" rIns="360000" bIns="342000"/>
          <a:lstStyle>
            <a:lvl1pPr marL="342900" indent="-342900">
              <a:buFont typeface="+mj-lt"/>
              <a:buAutoNum type="arabicPeriod" startAt="2"/>
              <a:defRPr sz="1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F30196AF-1B1B-994B-A3E5-92A4CF44168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129222" y="2161813"/>
            <a:ext cx="3346444" cy="2534374"/>
          </a:xfrm>
          <a:solidFill>
            <a:schemeClr val="bg1"/>
          </a:solidFill>
        </p:spPr>
        <p:txBody>
          <a:bodyPr lIns="360000" tIns="342000" rIns="360000" bIns="342000"/>
          <a:lstStyle>
            <a:lvl1pPr marL="342900" indent="-342900">
              <a:buFont typeface="+mj-lt"/>
              <a:buAutoNum type="arabicPeriod" startAt="3"/>
              <a:defRPr sz="1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7" name="Pladsholder til slidenummer 1">
            <a:extLst>
              <a:ext uri="{FF2B5EF4-FFF2-40B4-BE49-F238E27FC236}">
                <a16:creationId xmlns:a16="http://schemas.microsoft.com/office/drawing/2014/main" id="{43654F86-F1E0-18BB-C63B-18500CD981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8522953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Stort billede + fire tekstboks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dsholder til billede 7">
            <a:extLst>
              <a:ext uri="{FF2B5EF4-FFF2-40B4-BE49-F238E27FC236}">
                <a16:creationId xmlns:a16="http://schemas.microsoft.com/office/drawing/2014/main" id="{B47EFEEB-64A7-C346-8C64-DD08BB64BD5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solidFill>
            <a:schemeClr val="accent3">
              <a:lumMod val="20000"/>
              <a:lumOff val="80000"/>
              <a:alpha val="30000"/>
            </a:schemeClr>
          </a:solidFill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52C44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r>
              <a:rPr lang="da-DK" dirty="0"/>
              <a:t>Her kan der indsættes et baggrundsbillede. Klik på ikonet for at indsætte</a:t>
            </a:r>
          </a:p>
          <a:p>
            <a:endParaRPr lang="da-DK" dirty="0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F7159BF0-334D-D84B-B567-8EA9F356134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19114" y="720000"/>
            <a:ext cx="3346444" cy="2534374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buClr>
                <a:srgbClr val="001F33"/>
              </a:buClr>
              <a:defRPr sz="1800" b="0" i="0">
                <a:solidFill>
                  <a:srgbClr val="052C44"/>
                </a:solidFill>
                <a:latin typeface="Poppins Light" pitchFamily="2" charset="77"/>
                <a:cs typeface="Poppins Light" pitchFamily="2" charset="77"/>
              </a:defRPr>
            </a:lvl1pPr>
            <a:lvl4pPr>
              <a:buClr>
                <a:srgbClr val="001F33"/>
              </a:buClr>
              <a:defRPr sz="1800" b="0" i="0">
                <a:solidFill>
                  <a:srgbClr val="052C44"/>
                </a:solidFill>
                <a:latin typeface="Poppins Light" pitchFamily="2" charset="77"/>
                <a:cs typeface="Poppins Light" pitchFamily="2" charset="77"/>
              </a:defRPr>
            </a:lvl4pPr>
          </a:lstStyle>
          <a:p>
            <a:pPr lvl="0"/>
            <a:r>
              <a:rPr lang="da-DK" noProof="0" dirty="0"/>
              <a:t>Her kan der skrives en brødtekst</a:t>
            </a:r>
          </a:p>
          <a:p>
            <a:pPr lvl="3"/>
            <a:endParaRPr lang="da-DK" dirty="0" err="1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D3C8AF52-BFC0-C941-8D4A-E5E9CEDDCD7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19114" y="3603626"/>
            <a:ext cx="3346444" cy="2534374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buClr>
                <a:srgbClr val="001F33"/>
              </a:buClr>
              <a:defRPr sz="1800" b="0" i="0">
                <a:solidFill>
                  <a:srgbClr val="052C44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D5A58AFA-D942-0747-AE96-A4F8F54DB3A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125558" y="720000"/>
            <a:ext cx="3346444" cy="2534374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buClr>
                <a:srgbClr val="001F33"/>
              </a:buClr>
              <a:defRPr sz="1800" b="0" i="0">
                <a:solidFill>
                  <a:srgbClr val="052C44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510C91F4-2E90-794A-8FC5-2888B19FC50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125559" y="3603626"/>
            <a:ext cx="3346442" cy="2534374"/>
          </a:xfrm>
          <a:solidFill>
            <a:schemeClr val="bg1"/>
          </a:solidFill>
        </p:spPr>
        <p:txBody>
          <a:bodyPr lIns="360000" tIns="342000" rIns="360000" bIns="342000"/>
          <a:lstStyle>
            <a:lvl1pPr>
              <a:buClr>
                <a:srgbClr val="001F33"/>
              </a:buClr>
              <a:defRPr sz="1800" b="0" i="0">
                <a:solidFill>
                  <a:srgbClr val="052C44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brødtekst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84103A12-7D00-38E3-5B40-6EA7E58FC0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70083369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Graf + underoversk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F1F4A240-FE55-5E4D-8434-FE7228997D8A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9998" y="1838980"/>
            <a:ext cx="10752001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titel på grafen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79C8EE5C-7EAA-484E-AC3C-3D8777FD0580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719998" y="2192593"/>
            <a:ext cx="10751999" cy="3925511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5087AD71-9BD1-770C-1A9B-D3AA48C560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9" name="Pladsholder til tekst 10">
            <a:extLst>
              <a:ext uri="{FF2B5EF4-FFF2-40B4-BE49-F238E27FC236}">
                <a16:creationId xmlns:a16="http://schemas.microsoft.com/office/drawing/2014/main" id="{B8EEC832-20B0-5CE8-1E3E-BCDAC4843F9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19997" y="6203382"/>
            <a:ext cx="10751999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10" name="Pladsholder til slidenummer 1">
            <a:extLst>
              <a:ext uri="{FF2B5EF4-FFF2-40B4-BE49-F238E27FC236}">
                <a16:creationId xmlns:a16="http://schemas.microsoft.com/office/drawing/2014/main" id="{3A0A27D6-2B30-DEBA-19BB-58035D0497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9003615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402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Forside 3 linjer (mørkeblå)">
    <p:bg>
      <p:bgPr>
        <a:solidFill>
          <a:srgbClr val="00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DB3B968D-28FD-1DB5-DA77-387FE72AC88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  <p:sp>
        <p:nvSpPr>
          <p:cNvPr id="12" name="Titel 1">
            <a:extLst>
              <a:ext uri="{FF2B5EF4-FFF2-40B4-BE49-F238E27FC236}">
                <a16:creationId xmlns:a16="http://schemas.microsoft.com/office/drawing/2014/main" id="{A151BEF9-1B57-9EB7-F4C6-848836985C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8880" y="2283751"/>
            <a:ext cx="7393245" cy="2852737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14" name="Pladsholder til tekst 4">
            <a:extLst>
              <a:ext uri="{FF2B5EF4-FFF2-40B4-BE49-F238E27FC236}">
                <a16:creationId xmlns:a16="http://schemas.microsoft.com/office/drawing/2014/main" id="{E8BBA77E-13D7-0305-D471-97C76D0D24D4}"/>
              </a:ext>
            </a:extLst>
          </p:cNvPr>
          <p:cNvSpPr txBox="1">
            <a:spLocks/>
          </p:cNvSpPr>
          <p:nvPr userDrawn="1"/>
        </p:nvSpPr>
        <p:spPr>
          <a:xfrm>
            <a:off x="637372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b="0" i="0" dirty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rPr>
              <a:t>Sundhedsministeriet</a:t>
            </a:r>
          </a:p>
        </p:txBody>
      </p:sp>
      <p:sp>
        <p:nvSpPr>
          <p:cNvPr id="15" name="Date_GeneralDate">
            <a:extLst>
              <a:ext uri="{FF2B5EF4-FFF2-40B4-BE49-F238E27FC236}">
                <a16:creationId xmlns:a16="http://schemas.microsoft.com/office/drawing/2014/main" id="{5EF9F450-5709-79D6-F243-BFCCACDDB3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463" y="5682791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53017866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To grafer + underoverskrift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2192593"/>
            <a:ext cx="5196612" cy="3925511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8429AA0-7257-5743-A65E-CA91513D852A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6275388" y="2192594"/>
            <a:ext cx="5196613" cy="3925510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11DF3DE-0F62-3B4C-857B-CE5D28CAF4C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9999" y="1838980"/>
            <a:ext cx="5196612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titel på grafen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1B3FD7A7-17B8-EF4B-96F3-90B8F87F4DA9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275388" y="1838980"/>
            <a:ext cx="5196612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titel på grafen</a:t>
            </a:r>
          </a:p>
        </p:txBody>
      </p:sp>
      <p:sp>
        <p:nvSpPr>
          <p:cNvPr id="15" name="Pladsholder til tekst 10">
            <a:extLst>
              <a:ext uri="{FF2B5EF4-FFF2-40B4-BE49-F238E27FC236}">
                <a16:creationId xmlns:a16="http://schemas.microsoft.com/office/drawing/2014/main" id="{974C9416-ACD2-1146-B119-32E0B8A1B46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19998" y="6203382"/>
            <a:ext cx="5196612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16" name="Pladsholder til tekst 10">
            <a:extLst>
              <a:ext uri="{FF2B5EF4-FFF2-40B4-BE49-F238E27FC236}">
                <a16:creationId xmlns:a16="http://schemas.microsoft.com/office/drawing/2014/main" id="{3FF4ED4E-A527-444F-B84B-BF2150B48B4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75388" y="6203382"/>
            <a:ext cx="5196612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10" name="Title Placeholder 6">
            <a:extLst>
              <a:ext uri="{FF2B5EF4-FFF2-40B4-BE49-F238E27FC236}">
                <a16:creationId xmlns:a16="http://schemas.microsoft.com/office/drawing/2014/main" id="{8B73A161-A2D2-1240-CF66-F89C557BF8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3" name="Pladsholder til slidenummer 1">
            <a:extLst>
              <a:ext uri="{FF2B5EF4-FFF2-40B4-BE49-F238E27FC236}">
                <a16:creationId xmlns:a16="http://schemas.microsoft.com/office/drawing/2014/main" id="{92FB5F5F-BFC9-48BD-7FB9-C5B3462240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918107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re grafer + underoverskrift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2192595"/>
            <a:ext cx="3359877" cy="3925512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0EDC9E3-C80A-2A40-9533-49AF9295B2CA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403726" y="2192595"/>
            <a:ext cx="3384550" cy="3925512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8429AA0-7257-5743-A65E-CA91513D852A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8112123" y="2192595"/>
            <a:ext cx="3359877" cy="3925511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C5175114-9C5E-8740-8061-4C967D5B9D7A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9999" y="1838980"/>
            <a:ext cx="3359876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titel på grafen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EAF42B0D-AB69-E244-ADAF-A1A7A438A9E4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428399" y="1838980"/>
            <a:ext cx="3359876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titel på grafen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251634F0-3905-3946-B532-B745A2FB66CB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8112123" y="1838980"/>
            <a:ext cx="3359876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titel på grafen</a:t>
            </a:r>
          </a:p>
        </p:txBody>
      </p:sp>
      <p:sp>
        <p:nvSpPr>
          <p:cNvPr id="17" name="Pladsholder til tekst 10">
            <a:extLst>
              <a:ext uri="{FF2B5EF4-FFF2-40B4-BE49-F238E27FC236}">
                <a16:creationId xmlns:a16="http://schemas.microsoft.com/office/drawing/2014/main" id="{1100D048-A671-6049-89A3-EE7A240D660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19998" y="6203382"/>
            <a:ext cx="3359877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18" name="Pladsholder til tekst 10">
            <a:extLst>
              <a:ext uri="{FF2B5EF4-FFF2-40B4-BE49-F238E27FC236}">
                <a16:creationId xmlns:a16="http://schemas.microsoft.com/office/drawing/2014/main" id="{BE022DEF-7EC3-2E43-A35E-6DBE96A264C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428398" y="6204210"/>
            <a:ext cx="3359877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19" name="Pladsholder til tekst 10">
            <a:extLst>
              <a:ext uri="{FF2B5EF4-FFF2-40B4-BE49-F238E27FC236}">
                <a16:creationId xmlns:a16="http://schemas.microsoft.com/office/drawing/2014/main" id="{2D2E9C79-38E8-6744-97AF-B6329D17BB0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112122" y="6203382"/>
            <a:ext cx="3359877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20" name="Title Placeholder 6">
            <a:extLst>
              <a:ext uri="{FF2B5EF4-FFF2-40B4-BE49-F238E27FC236}">
                <a16:creationId xmlns:a16="http://schemas.microsoft.com/office/drawing/2014/main" id="{EFA0D47A-B7D6-316E-7126-F7BB367694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6" name="Pladsholder til slidenummer 1">
            <a:extLst>
              <a:ext uri="{FF2B5EF4-FFF2-40B4-BE49-F238E27FC236}">
                <a16:creationId xmlns:a16="http://schemas.microsoft.com/office/drawing/2014/main" id="{332DCE6C-660D-4DC9-7AD1-C0A013AE68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28446404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graf (venstrestill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2192593"/>
            <a:ext cx="5196612" cy="3925511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100000"/>
              </a:lnSpc>
              <a:buClr>
                <a:srgbClr val="001F33"/>
              </a:buClr>
              <a:buFontTx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stå en forklarende tekst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8429AA0-7257-5743-A65E-CA91513D852A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6275388" y="1838980"/>
            <a:ext cx="5196613" cy="4279124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noFill/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11DF3DE-0F62-3B4C-857B-CE5D28CAF4C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9999" y="1838980"/>
            <a:ext cx="5196612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undertitel</a:t>
            </a:r>
          </a:p>
        </p:txBody>
      </p:sp>
      <p:sp>
        <p:nvSpPr>
          <p:cNvPr id="16" name="Pladsholder til tekst 10">
            <a:extLst>
              <a:ext uri="{FF2B5EF4-FFF2-40B4-BE49-F238E27FC236}">
                <a16:creationId xmlns:a16="http://schemas.microsoft.com/office/drawing/2014/main" id="{3FF4ED4E-A527-444F-B84B-BF2150B48B4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75388" y="6203382"/>
            <a:ext cx="5196612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8" name="Title Placeholder 6">
            <a:extLst>
              <a:ext uri="{FF2B5EF4-FFF2-40B4-BE49-F238E27FC236}">
                <a16:creationId xmlns:a16="http://schemas.microsoft.com/office/drawing/2014/main" id="{DF6BF1F6-1033-B949-AC7B-F1E767338F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9" name="Pladsholder til slidenummer 1">
            <a:extLst>
              <a:ext uri="{FF2B5EF4-FFF2-40B4-BE49-F238E27FC236}">
                <a16:creationId xmlns:a16="http://schemas.microsoft.com/office/drawing/2014/main" id="{84F0DC34-73AC-4F67-04C9-BF2D784F34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98037895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graf (højrestill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FD19692-002C-EEF2-D03F-A04E12F7214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288952" y="2192593"/>
            <a:ext cx="5196612" cy="3925511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100000"/>
              </a:lnSpc>
              <a:buClr>
                <a:srgbClr val="001F33"/>
              </a:buClr>
              <a:buFontTx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stå en forklarende tekst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664A5B19-83FE-CF1A-47B2-51575C5C3144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706437" y="1838980"/>
            <a:ext cx="5196613" cy="4279124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noFill/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56180578-4C38-CEF0-BE82-C5A56BBC398E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288952" y="1838980"/>
            <a:ext cx="5196612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undertitel</a:t>
            </a:r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0F5B53A9-9D24-DCAD-4C2E-16150E99E57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06437" y="6203382"/>
            <a:ext cx="5196612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15" name="Title Placeholder 6">
            <a:extLst>
              <a:ext uri="{FF2B5EF4-FFF2-40B4-BE49-F238E27FC236}">
                <a16:creationId xmlns:a16="http://schemas.microsoft.com/office/drawing/2014/main" id="{A5784B0B-15DA-E09E-D6F8-E32EE515F7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0" name="Pladsholder til slidenummer 1">
            <a:extLst>
              <a:ext uri="{FF2B5EF4-FFF2-40B4-BE49-F238E27FC236}">
                <a16:creationId xmlns:a16="http://schemas.microsoft.com/office/drawing/2014/main" id="{545226A2-00E9-5C40-EB2B-875573A703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3543999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ndhold + 2/3 graf (venstrestill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E93E7BDC-7D35-BB45-858F-F6D84CDD2A3A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9998" y="1838980"/>
            <a:ext cx="7068276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titel på grafen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22304DCC-E205-FD44-8401-97B4F3272B4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112123" y="2192595"/>
            <a:ext cx="3359877" cy="3925512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100000"/>
              </a:lnSpc>
              <a:buClr>
                <a:srgbClr val="001F33"/>
              </a:buClr>
              <a:buFontTx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B0B600FB-7210-0A4A-8F6F-103524D26832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720000" y="2192595"/>
            <a:ext cx="7068275" cy="3925511"/>
          </a:xfrm>
          <a:prstGeom prst="rect">
            <a:avLst/>
          </a:prstGeom>
          <a:solidFill>
            <a:schemeClr val="accent3">
              <a:lumMod val="20000"/>
              <a:lumOff val="80000"/>
              <a:alpha val="30000"/>
            </a:schemeClr>
          </a:solidFill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D984D47B-2B12-FD40-9545-7004191157A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20000" y="6203382"/>
            <a:ext cx="7068275" cy="178368"/>
          </a:xfrm>
        </p:spPr>
        <p:txBody>
          <a:bodyPr tIns="10800">
            <a:normAutofit/>
          </a:bodyPr>
          <a:lstStyle>
            <a:lvl1pPr marL="0" indent="0">
              <a:spcAft>
                <a:spcPts val="0"/>
              </a:spcAft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Klik her for at tilføje kilde:</a:t>
            </a:r>
          </a:p>
        </p:txBody>
      </p:sp>
      <p:sp>
        <p:nvSpPr>
          <p:cNvPr id="9" name="Title Placeholder 6">
            <a:extLst>
              <a:ext uri="{FF2B5EF4-FFF2-40B4-BE49-F238E27FC236}">
                <a16:creationId xmlns:a16="http://schemas.microsoft.com/office/drawing/2014/main" id="{EF921404-B5E7-C447-A87C-8F0D34B1C1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8" name="Pladsholder til slidenummer 1">
            <a:extLst>
              <a:ext uri="{FF2B5EF4-FFF2-40B4-BE49-F238E27FC236}">
                <a16:creationId xmlns:a16="http://schemas.microsoft.com/office/drawing/2014/main" id="{91B79680-B232-5BDF-EC8E-07E6CFB7A1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8569004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Et indho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838979"/>
            <a:ext cx="10747201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C466A0D0-49BA-B047-BF1B-A4F1361492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5" name="Pladsholder til slidenummer 1">
            <a:extLst>
              <a:ext uri="{FF2B5EF4-FFF2-40B4-BE49-F238E27FC236}">
                <a16:creationId xmlns:a16="http://schemas.microsoft.com/office/drawing/2014/main" id="{DB00B1B7-9697-24EC-8B78-42D80E3AA4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86817055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1838979"/>
            <a:ext cx="5196612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tekst i to spalter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8429AA0-7257-5743-A65E-CA91513D852A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6275388" y="1838979"/>
            <a:ext cx="5196613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tekst i to spalter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F240547C-8A49-034D-A902-9D05E5F706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8" name="Pladsholder til slidenummer 1">
            <a:extLst>
              <a:ext uri="{FF2B5EF4-FFF2-40B4-BE49-F238E27FC236}">
                <a16:creationId xmlns:a16="http://schemas.microsoft.com/office/drawing/2014/main" id="{6E38CED4-E13C-6473-B4BE-9B9F016284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0921191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 + underoversk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2192594"/>
            <a:ext cx="5196612" cy="39255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tekst i to spalter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8429AA0-7257-5743-A65E-CA91513D852A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6275388" y="526775"/>
            <a:ext cx="5196613" cy="559133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tekst i to spalter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11DF3DE-0F62-3B4C-857B-CE5D28CAF4C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9999" y="1838980"/>
            <a:ext cx="5196612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undertitel</a:t>
            </a:r>
          </a:p>
        </p:txBody>
      </p:sp>
      <p:sp>
        <p:nvSpPr>
          <p:cNvPr id="9" name="Title Placeholder 6">
            <a:extLst>
              <a:ext uri="{FF2B5EF4-FFF2-40B4-BE49-F238E27FC236}">
                <a16:creationId xmlns:a16="http://schemas.microsoft.com/office/drawing/2014/main" id="{C68DCC35-2BAB-9447-BA24-7549B52AE7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8" y="526774"/>
            <a:ext cx="5210174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på to linjer</a:t>
            </a:r>
          </a:p>
        </p:txBody>
      </p:sp>
      <p:sp>
        <p:nvSpPr>
          <p:cNvPr id="10" name="Pladsholder til slidenummer 1">
            <a:extLst>
              <a:ext uri="{FF2B5EF4-FFF2-40B4-BE49-F238E27FC236}">
                <a16:creationId xmlns:a16="http://schemas.microsoft.com/office/drawing/2014/main" id="{F1868182-CB4F-C957-7495-ECC1854217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81228750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 + underoverskrift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2192594"/>
            <a:ext cx="5196612" cy="39255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8429AA0-7257-5743-A65E-CA91513D852A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6275388" y="2192594"/>
            <a:ext cx="5196613" cy="39255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11DF3DE-0F62-3B4C-857B-CE5D28CAF4C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9999" y="1838980"/>
            <a:ext cx="5196612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undertitel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1B3FD7A7-17B8-EF4B-96F3-90B8F87F4DA9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275388" y="1838980"/>
            <a:ext cx="5196612" cy="2651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undertitel</a:t>
            </a:r>
          </a:p>
        </p:txBody>
      </p:sp>
      <p:sp>
        <p:nvSpPr>
          <p:cNvPr id="10" name="Title Placeholder 6">
            <a:extLst>
              <a:ext uri="{FF2B5EF4-FFF2-40B4-BE49-F238E27FC236}">
                <a16:creationId xmlns:a16="http://schemas.microsoft.com/office/drawing/2014/main" id="{98E1777A-47A7-3248-A02A-3404581D5A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C9427D58-80C2-B05C-1012-A7CACB71BF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5893245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2 indhold minus oversk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indhold 2">
            <a:extLst>
              <a:ext uri="{FF2B5EF4-FFF2-40B4-BE49-F238E27FC236}">
                <a16:creationId xmlns:a16="http://schemas.microsoft.com/office/drawing/2014/main" id="{00E92B61-135E-9241-A714-ADBD86C1286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20722" y="739893"/>
            <a:ext cx="5195237" cy="5378213"/>
          </a:xfrm>
        </p:spPr>
        <p:txBody>
          <a:bodyPr/>
          <a:lstStyle>
            <a:lvl1pPr marL="0" indent="0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skrives en tekst i to spalter</a:t>
            </a:r>
          </a:p>
        </p:txBody>
      </p:sp>
      <p:sp>
        <p:nvSpPr>
          <p:cNvPr id="9" name="Pladsholder til indhold 4">
            <a:extLst>
              <a:ext uri="{FF2B5EF4-FFF2-40B4-BE49-F238E27FC236}">
                <a16:creationId xmlns:a16="http://schemas.microsoft.com/office/drawing/2014/main" id="{C8E56B9E-B394-6F44-B7AC-8A34CAE8E4CB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76041" y="739893"/>
            <a:ext cx="5195236" cy="537821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skrives en tekst i to spalter</a:t>
            </a:r>
          </a:p>
          <a:p>
            <a:endParaRPr lang="da-DK" dirty="0"/>
          </a:p>
        </p:txBody>
      </p:sp>
      <p:sp>
        <p:nvSpPr>
          <p:cNvPr id="5" name="Pladsholder til slidenummer 1">
            <a:extLst>
              <a:ext uri="{FF2B5EF4-FFF2-40B4-BE49-F238E27FC236}">
                <a16:creationId xmlns:a16="http://schemas.microsoft.com/office/drawing/2014/main" id="{E0517B9D-FC01-5688-6302-DBF22CCE53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091151742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Forside 3 linjer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>
            <a:extLst>
              <a:ext uri="{FF2B5EF4-FFF2-40B4-BE49-F238E27FC236}">
                <a16:creationId xmlns:a16="http://schemas.microsoft.com/office/drawing/2014/main" id="{1B47C338-9A51-4A8D-E7C4-0EEC9F299C1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9A72592F-79CD-5421-F80B-633E65D4A0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8880" y="2283751"/>
            <a:ext cx="7393245" cy="2852737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8" name="Pladsholder til tekst 4">
            <a:extLst>
              <a:ext uri="{FF2B5EF4-FFF2-40B4-BE49-F238E27FC236}">
                <a16:creationId xmlns:a16="http://schemas.microsoft.com/office/drawing/2014/main" id="{6CE89866-FEB2-8DB3-25D2-950A7AA7D73C}"/>
              </a:ext>
            </a:extLst>
          </p:cNvPr>
          <p:cNvSpPr txBox="1">
            <a:spLocks/>
          </p:cNvSpPr>
          <p:nvPr userDrawn="1"/>
        </p:nvSpPr>
        <p:spPr>
          <a:xfrm>
            <a:off x="637372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b="0" i="0" dirty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rPr>
              <a:t>Sundhedsministeriet</a:t>
            </a:r>
          </a:p>
        </p:txBody>
      </p:sp>
      <p:sp>
        <p:nvSpPr>
          <p:cNvPr id="9" name="Date_GeneralDate">
            <a:extLst>
              <a:ext uri="{FF2B5EF4-FFF2-40B4-BE49-F238E27FC236}">
                <a16:creationId xmlns:a16="http://schemas.microsoft.com/office/drawing/2014/main" id="{47AA52CD-E490-7126-246C-959A7A3FB1D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463" y="5681786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89676149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re indho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838979"/>
            <a:ext cx="335987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0EDC9E3-C80A-2A40-9533-49AF9295B2CA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428398" y="1838979"/>
            <a:ext cx="335987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8429AA0-7257-5743-A65E-CA91513D852A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8112123" y="1838979"/>
            <a:ext cx="335987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</p:txBody>
      </p:sp>
      <p:sp>
        <p:nvSpPr>
          <p:cNvPr id="9" name="Title Placeholder 6">
            <a:extLst>
              <a:ext uri="{FF2B5EF4-FFF2-40B4-BE49-F238E27FC236}">
                <a16:creationId xmlns:a16="http://schemas.microsoft.com/office/drawing/2014/main" id="{0C93DCA1-ABBA-1644-838D-DA89727CB8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8" name="Pladsholder til slidenummer 1">
            <a:extLst>
              <a:ext uri="{FF2B5EF4-FFF2-40B4-BE49-F238E27FC236}">
                <a16:creationId xmlns:a16="http://schemas.microsoft.com/office/drawing/2014/main" id="{48B6340E-BDEC-50F7-ED43-D01A10D4E6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11574616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Fire indho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indhold 2">
            <a:extLst>
              <a:ext uri="{FF2B5EF4-FFF2-40B4-BE49-F238E27FC236}">
                <a16:creationId xmlns:a16="http://schemas.microsoft.com/office/drawing/2014/main" id="{00E92B61-135E-9241-A714-ADBD86C1286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20723" y="1838980"/>
            <a:ext cx="2418300" cy="4279126"/>
          </a:xfrm>
        </p:spPr>
        <p:txBody>
          <a:bodyPr/>
          <a:lstStyle>
            <a:lvl1pPr marL="0" indent="0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</p:txBody>
      </p:sp>
      <p:sp>
        <p:nvSpPr>
          <p:cNvPr id="8" name="Pladsholder til indhold 3">
            <a:extLst>
              <a:ext uri="{FF2B5EF4-FFF2-40B4-BE49-F238E27FC236}">
                <a16:creationId xmlns:a16="http://schemas.microsoft.com/office/drawing/2014/main" id="{F631C19D-1AC3-7A4D-8199-EEF0EEF9D73F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498382" y="1838979"/>
            <a:ext cx="2418300" cy="4279127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  <a:p>
            <a:endParaRPr lang="da-DK" dirty="0"/>
          </a:p>
        </p:txBody>
      </p:sp>
      <p:sp>
        <p:nvSpPr>
          <p:cNvPr id="9" name="Pladsholder til indhold 4">
            <a:extLst>
              <a:ext uri="{FF2B5EF4-FFF2-40B4-BE49-F238E27FC236}">
                <a16:creationId xmlns:a16="http://schemas.microsoft.com/office/drawing/2014/main" id="{C8E56B9E-B394-6F44-B7AC-8A34CAE8E4CB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76041" y="1838979"/>
            <a:ext cx="2418300" cy="4279127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  <a:p>
            <a:endParaRPr lang="da-DK" dirty="0"/>
          </a:p>
        </p:txBody>
      </p:sp>
      <p:sp>
        <p:nvSpPr>
          <p:cNvPr id="10" name="Pladsholder til indhold 5">
            <a:extLst>
              <a:ext uri="{FF2B5EF4-FFF2-40B4-BE49-F238E27FC236}">
                <a16:creationId xmlns:a16="http://schemas.microsoft.com/office/drawing/2014/main" id="{FAB4E77D-E901-8941-87C9-C2A9E5EB5461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9053700" y="1838980"/>
            <a:ext cx="2418300" cy="4279126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dirty="0"/>
              <a:t>Her kan der stå en forklarende tekst</a:t>
            </a:r>
          </a:p>
          <a:p>
            <a:endParaRPr lang="da-DK" dirty="0"/>
          </a:p>
        </p:txBody>
      </p:sp>
      <p:sp>
        <p:nvSpPr>
          <p:cNvPr id="13" name="Title Placeholder 6">
            <a:extLst>
              <a:ext uri="{FF2B5EF4-FFF2-40B4-BE49-F238E27FC236}">
                <a16:creationId xmlns:a16="http://schemas.microsoft.com/office/drawing/2014/main" id="{6CF434F2-D7EA-E742-8CFF-313ADEB506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5" name="Pladsholder til slidenummer 1">
            <a:extLst>
              <a:ext uri="{FF2B5EF4-FFF2-40B4-BE49-F238E27FC236}">
                <a16:creationId xmlns:a16="http://schemas.microsoft.com/office/drawing/2014/main" id="{EBD88EFD-7612-6252-4DE9-8315538497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26032066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hold + ikon (venstrestill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4E31BDB8-F07C-6451-F495-6B18EA88FE64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4" name="Pladsholder til tekst 10">
            <a:extLst>
              <a:ext uri="{FF2B5EF4-FFF2-40B4-BE49-F238E27FC236}">
                <a16:creationId xmlns:a16="http://schemas.microsoft.com/office/drawing/2014/main" id="{9E01BDA1-1072-7053-89D2-E92356FE7FD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819034" y="1838830"/>
            <a:ext cx="4649929" cy="4290507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7879EC4E-05FF-99EB-113E-0B3FB6E888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9031" y="549274"/>
            <a:ext cx="4649931" cy="9497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 sz="3500"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på to linjer</a:t>
            </a:r>
          </a:p>
        </p:txBody>
      </p:sp>
      <p:sp>
        <p:nvSpPr>
          <p:cNvPr id="17" name="Pladsholder til slidenummer 1">
            <a:extLst>
              <a:ext uri="{FF2B5EF4-FFF2-40B4-BE49-F238E27FC236}">
                <a16:creationId xmlns:a16="http://schemas.microsoft.com/office/drawing/2014/main" id="{E33A010E-2CB8-53AB-7D15-C8CA7D2538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r>
              <a:rPr lang="da-DK" dirty="0"/>
              <a:t>  </a:t>
            </a:r>
          </a:p>
        </p:txBody>
      </p:sp>
      <p:sp>
        <p:nvSpPr>
          <p:cNvPr id="7" name="Pladsholder til indhold 2">
            <a:extLst>
              <a:ext uri="{FF2B5EF4-FFF2-40B4-BE49-F238E27FC236}">
                <a16:creationId xmlns:a16="http://schemas.microsoft.com/office/drawing/2014/main" id="{F91B5162-D6C6-C6A5-3BD3-5C9A5809A566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1196975" y="1838830"/>
            <a:ext cx="3702050" cy="3702050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4C26FAE1-2302-6C86-9425-043DE9302562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001F32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B836FEE5-025F-12E9-110E-329785172712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F9126C-DBA0-8ECA-C3D2-14831AD627B5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</p:spTree>
    <p:extLst>
      <p:ext uri="{BB962C8B-B14F-4D97-AF65-F5344CB8AC3E}">
        <p14:creationId xmlns:p14="http://schemas.microsoft.com/office/powerpoint/2010/main" val="30188978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ikon (højrestill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D0BED879-8438-1ABB-47C8-2F5BC9E4D85D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0" name="Pladsholder til tekst 10">
            <a:extLst>
              <a:ext uri="{FF2B5EF4-FFF2-40B4-BE49-F238E27FC236}">
                <a16:creationId xmlns:a16="http://schemas.microsoft.com/office/drawing/2014/main" id="{EB831C48-16E4-CC96-C355-15C6C3F2C1D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3036" y="1808162"/>
            <a:ext cx="4649929" cy="4321176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11" name="Title Placeholder 6">
            <a:extLst>
              <a:ext uri="{FF2B5EF4-FFF2-40B4-BE49-F238E27FC236}">
                <a16:creationId xmlns:a16="http://schemas.microsoft.com/office/drawing/2014/main" id="{AFEBA69C-6E73-E7BE-69EB-30CC606B1C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49274"/>
            <a:ext cx="4666527" cy="9497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på to linjer</a:t>
            </a:r>
          </a:p>
        </p:txBody>
      </p:sp>
      <p:sp>
        <p:nvSpPr>
          <p:cNvPr id="16" name="Pladsholder til slidenummer 1">
            <a:extLst>
              <a:ext uri="{FF2B5EF4-FFF2-40B4-BE49-F238E27FC236}">
                <a16:creationId xmlns:a16="http://schemas.microsoft.com/office/drawing/2014/main" id="{1CEF3F83-3BCF-A8F6-57D9-F23BB13ACD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B37AFC3A-73A7-13EC-5E2A-6B249C655721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7292531" y="1808162"/>
            <a:ext cx="3702050" cy="3702050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15" name="Gruppe 14">
            <a:extLst>
              <a:ext uri="{FF2B5EF4-FFF2-40B4-BE49-F238E27FC236}">
                <a16:creationId xmlns:a16="http://schemas.microsoft.com/office/drawing/2014/main" id="{0FCE6798-444F-AB28-4C32-595775CC8CCE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18" name="Rektangel 17">
              <a:extLst>
                <a:ext uri="{FF2B5EF4-FFF2-40B4-BE49-F238E27FC236}">
                  <a16:creationId xmlns:a16="http://schemas.microsoft.com/office/drawing/2014/main" id="{C211B709-5171-C475-CF07-78F481FA32B3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9" name="Triangle 5">
              <a:extLst>
                <a:ext uri="{FF2B5EF4-FFF2-40B4-BE49-F238E27FC236}">
                  <a16:creationId xmlns:a16="http://schemas.microsoft.com/office/drawing/2014/main" id="{E5F0466B-5DD1-0685-329C-C777682D50C1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</p:spTree>
    <p:extLst>
      <p:ext uri="{BB962C8B-B14F-4D97-AF65-F5344CB8AC3E}">
        <p14:creationId xmlns:p14="http://schemas.microsoft.com/office/powerpoint/2010/main" val="198728030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hold + nøgletal (venstrestill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4E31BDB8-F07C-6451-F495-6B18EA88FE64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" name="Pladsholder til tekst 10">
            <a:extLst>
              <a:ext uri="{FF2B5EF4-FFF2-40B4-BE49-F238E27FC236}">
                <a16:creationId xmlns:a16="http://schemas.microsoft.com/office/drawing/2014/main" id="{1AE36A81-722C-1788-993C-81CB35E2695C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23037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bg1"/>
                </a:solidFill>
                <a:latin typeface="Poppins Black" pitchFamily="2" charset="77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4" name="Pladsholder til tekst 10">
            <a:extLst>
              <a:ext uri="{FF2B5EF4-FFF2-40B4-BE49-F238E27FC236}">
                <a16:creationId xmlns:a16="http://schemas.microsoft.com/office/drawing/2014/main" id="{9E01BDA1-1072-7053-89D2-E92356FE7FD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819034" y="1838830"/>
            <a:ext cx="4649929" cy="4290507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7879EC4E-05FF-99EB-113E-0B3FB6E888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9031" y="549274"/>
            <a:ext cx="4649931" cy="9497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 sz="3500"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i to linjer</a:t>
            </a:r>
          </a:p>
        </p:txBody>
      </p:sp>
      <p:sp>
        <p:nvSpPr>
          <p:cNvPr id="6" name="Pladsholder til tekst 10">
            <a:extLst>
              <a:ext uri="{FF2B5EF4-FFF2-40B4-BE49-F238E27FC236}">
                <a16:creationId xmlns:a16="http://schemas.microsoft.com/office/drawing/2014/main" id="{A192B2D2-6766-5491-0AB2-434F7FEE8FD9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23037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Poppins ExtraLight" pitchFamily="2" charset="77"/>
                <a:cs typeface="Poppins Extra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7" name="Pladsholder til tekst 10">
            <a:extLst>
              <a:ext uri="{FF2B5EF4-FFF2-40B4-BE49-F238E27FC236}">
                <a16:creationId xmlns:a16="http://schemas.microsoft.com/office/drawing/2014/main" id="{6B881A5A-B339-3603-BC1B-0CC113AED7C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3036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bg1"/>
                </a:solidFill>
                <a:latin typeface="Poppins Black" pitchFamily="2" charset="77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8" name="Pladsholder til tekst 10">
            <a:extLst>
              <a:ext uri="{FF2B5EF4-FFF2-40B4-BE49-F238E27FC236}">
                <a16:creationId xmlns:a16="http://schemas.microsoft.com/office/drawing/2014/main" id="{9733E2E9-E4E8-795B-929A-CCA4B2AA1AF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3036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Poppins ExtraLight" pitchFamily="2" charset="77"/>
                <a:cs typeface="Poppins Extra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grpSp>
        <p:nvGrpSpPr>
          <p:cNvPr id="9" name="Gruppe 8">
            <a:extLst>
              <a:ext uri="{FF2B5EF4-FFF2-40B4-BE49-F238E27FC236}">
                <a16:creationId xmlns:a16="http://schemas.microsoft.com/office/drawing/2014/main" id="{F25DD4F8-5B63-7590-E118-845BC48F35BB}"/>
              </a:ext>
            </a:extLst>
          </p:cNvPr>
          <p:cNvGrpSpPr/>
          <p:nvPr userDrawn="1"/>
        </p:nvGrpSpPr>
        <p:grpSpPr>
          <a:xfrm rot="10800000">
            <a:off x="5399787" y="198782"/>
            <a:ext cx="1059308" cy="6460435"/>
            <a:chOff x="4166282" y="0"/>
            <a:chExt cx="1059308" cy="6858000"/>
          </a:xfrm>
          <a:solidFill>
            <a:srgbClr val="001F32"/>
          </a:solidFill>
        </p:grpSpPr>
        <p:sp>
          <p:nvSpPr>
            <p:cNvPr id="10" name="Rektangel 9">
              <a:extLst>
                <a:ext uri="{FF2B5EF4-FFF2-40B4-BE49-F238E27FC236}">
                  <a16:creationId xmlns:a16="http://schemas.microsoft.com/office/drawing/2014/main" id="{F7932904-571D-5E32-BE0F-FEA2C01CCC55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1" name="Triangle 5">
              <a:extLst>
                <a:ext uri="{FF2B5EF4-FFF2-40B4-BE49-F238E27FC236}">
                  <a16:creationId xmlns:a16="http://schemas.microsoft.com/office/drawing/2014/main" id="{9FBC9635-7C06-7D56-4994-DE37DED0EBB1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7" name="Pladsholder til slidenummer 1">
            <a:extLst>
              <a:ext uri="{FF2B5EF4-FFF2-40B4-BE49-F238E27FC236}">
                <a16:creationId xmlns:a16="http://schemas.microsoft.com/office/drawing/2014/main" id="{E33A010E-2CB8-53AB-7D15-C8CA7D2538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r>
              <a:rPr lang="da-DK" dirty="0"/>
              <a:t>  </a:t>
            </a:r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DEB6042C-8E55-A22F-D213-028E45DCB30B}"/>
              </a:ext>
            </a:extLst>
          </p:cNvPr>
          <p:cNvSpPr/>
          <p:nvPr userDrawn="1"/>
        </p:nvSpPr>
        <p:spPr>
          <a:xfrm>
            <a:off x="13052063" y="0"/>
            <a:ext cx="3285716" cy="685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47F8C41F-1849-1491-4358-3F18DDEB9EA3}"/>
              </a:ext>
            </a:extLst>
          </p:cNvPr>
          <p:cNvSpPr txBox="1"/>
          <p:nvPr userDrawn="1"/>
        </p:nvSpPr>
        <p:spPr>
          <a:xfrm>
            <a:off x="13218213" y="458836"/>
            <a:ext cx="2953415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b="1" dirty="0">
                <a:solidFill>
                  <a:schemeClr val="accent4"/>
                </a:solidFill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Tips &amp; tricks </a:t>
            </a: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600" dirty="0">
                <a:latin typeface="Poppins Light" pitchFamily="2" charset="77"/>
                <a:cs typeface="Poppins Light" pitchFamily="2" charset="77"/>
              </a:rPr>
              <a:t>Her kan du udskifte tallet i den mørkeblå boks. </a:t>
            </a:r>
          </a:p>
          <a:p>
            <a:pPr>
              <a:lnSpc>
                <a:spcPct val="150000"/>
              </a:lnSpc>
            </a:pPr>
            <a:endParaRPr lang="da-DK" sz="16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</a:pPr>
            <a:r>
              <a:rPr lang="da-DK" sz="1600" b="1" dirty="0"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sz="1600" dirty="0">
                <a:latin typeface="Poppins Light" pitchFamily="2" charset="77"/>
                <a:cs typeface="Poppins Light" pitchFamily="2" charset="77"/>
              </a:rPr>
              <a:t> Dette gøres ved at klikke på tallet.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18767808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hold + nøgletal (højrestill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D0BED879-8438-1ABB-47C8-2F5BC9E4D85D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" name="Pladsholder til tekst 10">
            <a:extLst>
              <a:ext uri="{FF2B5EF4-FFF2-40B4-BE49-F238E27FC236}">
                <a16:creationId xmlns:a16="http://schemas.microsoft.com/office/drawing/2014/main" id="{22379632-96A3-AB2C-25DA-8B799E63F15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788276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bg1"/>
                </a:solidFill>
                <a:latin typeface="Poppins Black" pitchFamily="2" charset="77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4" name="Pladsholder til tekst 10">
            <a:extLst>
              <a:ext uri="{FF2B5EF4-FFF2-40B4-BE49-F238E27FC236}">
                <a16:creationId xmlns:a16="http://schemas.microsoft.com/office/drawing/2014/main" id="{F7041AED-86BB-7F6E-5886-0A338F9BFF1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788276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Poppins ExtraLight" pitchFamily="2" charset="77"/>
                <a:cs typeface="Poppins Extra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5" name="Pladsholder til tekst 10">
            <a:extLst>
              <a:ext uri="{FF2B5EF4-FFF2-40B4-BE49-F238E27FC236}">
                <a16:creationId xmlns:a16="http://schemas.microsoft.com/office/drawing/2014/main" id="{49D0BF1F-F859-A1C8-7147-944DE51792A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788275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bg1"/>
                </a:solidFill>
                <a:latin typeface="Poppins Black" pitchFamily="2" charset="77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6" name="Pladsholder til tekst 10">
            <a:extLst>
              <a:ext uri="{FF2B5EF4-FFF2-40B4-BE49-F238E27FC236}">
                <a16:creationId xmlns:a16="http://schemas.microsoft.com/office/drawing/2014/main" id="{72A286F0-25FA-3F6D-4BFD-CCD3943AF559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788275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bg1"/>
                </a:solidFill>
                <a:latin typeface="Poppins ExtraLight" pitchFamily="2" charset="77"/>
                <a:cs typeface="Poppins Extra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grpSp>
        <p:nvGrpSpPr>
          <p:cNvPr id="7" name="Gruppe 6">
            <a:extLst>
              <a:ext uri="{FF2B5EF4-FFF2-40B4-BE49-F238E27FC236}">
                <a16:creationId xmlns:a16="http://schemas.microsoft.com/office/drawing/2014/main" id="{12704EE7-85B5-A328-E73F-600C2976420A}"/>
              </a:ext>
            </a:extLst>
          </p:cNvPr>
          <p:cNvGrpSpPr/>
          <p:nvPr userDrawn="1"/>
        </p:nvGrpSpPr>
        <p:grpSpPr>
          <a:xfrm rot="10800000">
            <a:off x="5399787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8" name="Rektangel 7">
              <a:extLst>
                <a:ext uri="{FF2B5EF4-FFF2-40B4-BE49-F238E27FC236}">
                  <a16:creationId xmlns:a16="http://schemas.microsoft.com/office/drawing/2014/main" id="{44AFCBB3-37D3-99C6-0CB4-90B862510C9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9" name="Triangle 5">
              <a:extLst>
                <a:ext uri="{FF2B5EF4-FFF2-40B4-BE49-F238E27FC236}">
                  <a16:creationId xmlns:a16="http://schemas.microsoft.com/office/drawing/2014/main" id="{8FDBCF39-D5D1-E456-6338-6DF8861B8723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0" name="Pladsholder til tekst 10">
            <a:extLst>
              <a:ext uri="{FF2B5EF4-FFF2-40B4-BE49-F238E27FC236}">
                <a16:creationId xmlns:a16="http://schemas.microsoft.com/office/drawing/2014/main" id="{EB831C48-16E4-CC96-C355-15C6C3F2C1D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3036" y="1808162"/>
            <a:ext cx="4649929" cy="4321176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11" name="Title Placeholder 6">
            <a:extLst>
              <a:ext uri="{FF2B5EF4-FFF2-40B4-BE49-F238E27FC236}">
                <a16:creationId xmlns:a16="http://schemas.microsoft.com/office/drawing/2014/main" id="{AFEBA69C-6E73-E7BE-69EB-30CC606B1C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49274"/>
            <a:ext cx="4666527" cy="9497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i to linjer</a:t>
            </a:r>
          </a:p>
        </p:txBody>
      </p:sp>
      <p:sp>
        <p:nvSpPr>
          <p:cNvPr id="16" name="Pladsholder til slidenummer 1">
            <a:extLst>
              <a:ext uri="{FF2B5EF4-FFF2-40B4-BE49-F238E27FC236}">
                <a16:creationId xmlns:a16="http://schemas.microsoft.com/office/drawing/2014/main" id="{1CEF3F83-3BCF-A8F6-57D9-F23BB13ACD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21" name="Rektangel 20">
            <a:extLst>
              <a:ext uri="{FF2B5EF4-FFF2-40B4-BE49-F238E27FC236}">
                <a16:creationId xmlns:a16="http://schemas.microsoft.com/office/drawing/2014/main" id="{826A8927-3BA1-07AC-FD77-B66D1BB85B67}"/>
              </a:ext>
            </a:extLst>
          </p:cNvPr>
          <p:cNvSpPr/>
          <p:nvPr userDrawn="1"/>
        </p:nvSpPr>
        <p:spPr>
          <a:xfrm>
            <a:off x="13052063" y="0"/>
            <a:ext cx="3285716" cy="685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2" name="Tekstfelt 21">
            <a:extLst>
              <a:ext uri="{FF2B5EF4-FFF2-40B4-BE49-F238E27FC236}">
                <a16:creationId xmlns:a16="http://schemas.microsoft.com/office/drawing/2014/main" id="{1BC77262-DE8C-BC9E-47B2-D4E8BDD562D2}"/>
              </a:ext>
            </a:extLst>
          </p:cNvPr>
          <p:cNvSpPr txBox="1"/>
          <p:nvPr userDrawn="1"/>
        </p:nvSpPr>
        <p:spPr>
          <a:xfrm>
            <a:off x="13218213" y="458836"/>
            <a:ext cx="2953415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b="1" dirty="0">
                <a:solidFill>
                  <a:schemeClr val="accent4"/>
                </a:solidFill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Tips &amp; tricks </a:t>
            </a: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600" dirty="0">
                <a:latin typeface="Poppins Light" pitchFamily="2" charset="77"/>
                <a:cs typeface="Poppins Light" pitchFamily="2" charset="77"/>
              </a:rPr>
              <a:t>Her kan du udskifte tallet i den mørkeblå boks. </a:t>
            </a:r>
          </a:p>
          <a:p>
            <a:pPr>
              <a:lnSpc>
                <a:spcPct val="150000"/>
              </a:lnSpc>
            </a:pPr>
            <a:endParaRPr lang="da-DK" sz="16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</a:pPr>
            <a:r>
              <a:rPr lang="da-DK" sz="1600" b="1" dirty="0"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sz="1600" dirty="0">
                <a:latin typeface="Poppins Light" pitchFamily="2" charset="77"/>
                <a:cs typeface="Poppins Light" pitchFamily="2" charset="77"/>
              </a:rPr>
              <a:t> Dette gøres ved at klikke på tallet.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161578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Tre søjler m. ikon +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30B27B1D-7D86-F587-F5FE-4059E628D6B6}"/>
              </a:ext>
            </a:extLst>
          </p:cNvPr>
          <p:cNvSpPr/>
          <p:nvPr userDrawn="1"/>
        </p:nvSpPr>
        <p:spPr>
          <a:xfrm>
            <a:off x="-1" y="0"/>
            <a:ext cx="3048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0" name="Rektangel 29">
            <a:extLst>
              <a:ext uri="{FF2B5EF4-FFF2-40B4-BE49-F238E27FC236}">
                <a16:creationId xmlns:a16="http://schemas.microsoft.com/office/drawing/2014/main" id="{82A6543D-96E7-C8CF-E1AF-62C7F39D1623}"/>
              </a:ext>
            </a:extLst>
          </p:cNvPr>
          <p:cNvSpPr/>
          <p:nvPr userDrawn="1"/>
        </p:nvSpPr>
        <p:spPr>
          <a:xfrm>
            <a:off x="3047999" y="0"/>
            <a:ext cx="3048000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1" name="Rektangel 30">
            <a:extLst>
              <a:ext uri="{FF2B5EF4-FFF2-40B4-BE49-F238E27FC236}">
                <a16:creationId xmlns:a16="http://schemas.microsoft.com/office/drawing/2014/main" id="{0494E687-742B-080D-AF01-DC7C7A07A216}"/>
              </a:ext>
            </a:extLst>
          </p:cNvPr>
          <p:cNvSpPr/>
          <p:nvPr userDrawn="1"/>
        </p:nvSpPr>
        <p:spPr>
          <a:xfrm>
            <a:off x="6096000" y="0"/>
            <a:ext cx="3048000" cy="6858000"/>
          </a:xfrm>
          <a:prstGeom prst="rect">
            <a:avLst/>
          </a:prstGeom>
          <a:solidFill>
            <a:srgbClr val="7C95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2" name="Rektangel 31">
            <a:extLst>
              <a:ext uri="{FF2B5EF4-FFF2-40B4-BE49-F238E27FC236}">
                <a16:creationId xmlns:a16="http://schemas.microsoft.com/office/drawing/2014/main" id="{E109E2DA-281F-8614-E93B-E4D479F771B8}"/>
              </a:ext>
            </a:extLst>
          </p:cNvPr>
          <p:cNvSpPr/>
          <p:nvPr userDrawn="1"/>
        </p:nvSpPr>
        <p:spPr>
          <a:xfrm>
            <a:off x="9144000" y="0"/>
            <a:ext cx="3048001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2" name="Pladsholder til indhold 32">
            <a:extLst>
              <a:ext uri="{FF2B5EF4-FFF2-40B4-BE49-F238E27FC236}">
                <a16:creationId xmlns:a16="http://schemas.microsoft.com/office/drawing/2014/main" id="{32625AB9-F789-FC52-2399-C95A946557B4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68348" y="2103438"/>
            <a:ext cx="1511300" cy="1146175"/>
          </a:xfr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3" name="Pladsholder til tekst 20">
            <a:extLst>
              <a:ext uri="{FF2B5EF4-FFF2-40B4-BE49-F238E27FC236}">
                <a16:creationId xmlns:a16="http://schemas.microsoft.com/office/drawing/2014/main" id="{574A5940-2F19-0B6B-AE2E-B4D40BD778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4225" y="3547271"/>
            <a:ext cx="2339547" cy="319848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4" name="Pladsholder til tekst 3">
            <a:extLst>
              <a:ext uri="{FF2B5EF4-FFF2-40B4-BE49-F238E27FC236}">
                <a16:creationId xmlns:a16="http://schemas.microsoft.com/office/drawing/2014/main" id="{FB81B8A8-D445-7906-4C19-397562305C4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54225" y="3926699"/>
            <a:ext cx="2339546" cy="729189"/>
          </a:xfrm>
        </p:spPr>
        <p:txBody>
          <a:bodyPr/>
          <a:lstStyle>
            <a:lvl1pPr marL="0" indent="0" algn="ctr">
              <a:buNone/>
              <a:defRPr sz="13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4C812C34-76CF-56E3-172C-9952F31A6952}"/>
              </a:ext>
            </a:extLst>
          </p:cNvPr>
          <p:cNvSpPr/>
          <p:nvPr userDrawn="1"/>
        </p:nvSpPr>
        <p:spPr>
          <a:xfrm>
            <a:off x="6095995" y="0"/>
            <a:ext cx="3048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6" name="Pladsholder til indhold 32">
            <a:extLst>
              <a:ext uri="{FF2B5EF4-FFF2-40B4-BE49-F238E27FC236}">
                <a16:creationId xmlns:a16="http://schemas.microsoft.com/office/drawing/2014/main" id="{52B64F5E-9FC4-6222-95A5-BEE2397EA22A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6872584" y="2103438"/>
            <a:ext cx="1511300" cy="1146175"/>
          </a:xfr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7" name="Pladsholder til tekst 20">
            <a:extLst>
              <a:ext uri="{FF2B5EF4-FFF2-40B4-BE49-F238E27FC236}">
                <a16:creationId xmlns:a16="http://schemas.microsoft.com/office/drawing/2014/main" id="{ACA9ABB4-EC3C-9CF0-B45F-E761C35CF5A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58461" y="3547271"/>
            <a:ext cx="2339547" cy="319848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8" name="Pladsholder til tekst 3">
            <a:extLst>
              <a:ext uri="{FF2B5EF4-FFF2-40B4-BE49-F238E27FC236}">
                <a16:creationId xmlns:a16="http://schemas.microsoft.com/office/drawing/2014/main" id="{F7374E9E-1E93-88ED-B06B-099D591304B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458461" y="3926699"/>
            <a:ext cx="2339546" cy="729189"/>
          </a:xfrm>
        </p:spPr>
        <p:txBody>
          <a:bodyPr/>
          <a:lstStyle>
            <a:lvl1pPr marL="0" indent="0" algn="ctr">
              <a:buNone/>
              <a:defRPr sz="13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39" name="Pladsholder til indhold 32">
            <a:extLst>
              <a:ext uri="{FF2B5EF4-FFF2-40B4-BE49-F238E27FC236}">
                <a16:creationId xmlns:a16="http://schemas.microsoft.com/office/drawing/2014/main" id="{9B5C45FD-8B8D-1ABA-E748-FD18D62FE046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3816348" y="2103438"/>
            <a:ext cx="1511300" cy="1146175"/>
          </a:xfr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0" name="Pladsholder til tekst 20">
            <a:extLst>
              <a:ext uri="{FF2B5EF4-FFF2-40B4-BE49-F238E27FC236}">
                <a16:creationId xmlns:a16="http://schemas.microsoft.com/office/drawing/2014/main" id="{F3E7627C-3BD2-022E-8E43-3B5908D6877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402225" y="3547271"/>
            <a:ext cx="2339547" cy="319848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1" name="Pladsholder til tekst 3">
            <a:extLst>
              <a:ext uri="{FF2B5EF4-FFF2-40B4-BE49-F238E27FC236}">
                <a16:creationId xmlns:a16="http://schemas.microsoft.com/office/drawing/2014/main" id="{0A1D2E4A-F4A3-FBDF-C7CC-6D4A5A48167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402225" y="3926699"/>
            <a:ext cx="2339546" cy="729189"/>
          </a:xfrm>
        </p:spPr>
        <p:txBody>
          <a:bodyPr/>
          <a:lstStyle>
            <a:lvl1pPr marL="0" indent="0" algn="ctr">
              <a:buNone/>
              <a:defRPr sz="13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42" name="Pladsholder til indhold 32">
            <a:extLst>
              <a:ext uri="{FF2B5EF4-FFF2-40B4-BE49-F238E27FC236}">
                <a16:creationId xmlns:a16="http://schemas.microsoft.com/office/drawing/2014/main" id="{A5F2DE35-F7FF-61BE-5FAF-EDF1A5FBA49B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9912348" y="2103438"/>
            <a:ext cx="1511300" cy="1146175"/>
          </a:xfr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3" name="Pladsholder til tekst 20">
            <a:extLst>
              <a:ext uri="{FF2B5EF4-FFF2-40B4-BE49-F238E27FC236}">
                <a16:creationId xmlns:a16="http://schemas.microsoft.com/office/drawing/2014/main" id="{491A1B5B-111C-106C-5796-7D6FD180F13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98225" y="3547271"/>
            <a:ext cx="2339547" cy="319848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4" name="Pladsholder til tekst 3">
            <a:extLst>
              <a:ext uri="{FF2B5EF4-FFF2-40B4-BE49-F238E27FC236}">
                <a16:creationId xmlns:a16="http://schemas.microsoft.com/office/drawing/2014/main" id="{AB6ABC53-5ED1-261D-D80E-FC9A9733CC7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498225" y="3926699"/>
            <a:ext cx="2339546" cy="729189"/>
          </a:xfrm>
        </p:spPr>
        <p:txBody>
          <a:bodyPr/>
          <a:lstStyle>
            <a:lvl1pPr marL="0" indent="0" algn="ctr">
              <a:buNone/>
              <a:defRPr sz="13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0" name="Pladsholder til slidenummer 1">
            <a:extLst>
              <a:ext uri="{FF2B5EF4-FFF2-40B4-BE49-F238E27FC236}">
                <a16:creationId xmlns:a16="http://schemas.microsoft.com/office/drawing/2014/main" id="{4F88FE49-5823-D103-6F06-621044C511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81353600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hold + målsætn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ktangel 31">
            <a:extLst>
              <a:ext uri="{FF2B5EF4-FFF2-40B4-BE49-F238E27FC236}">
                <a16:creationId xmlns:a16="http://schemas.microsoft.com/office/drawing/2014/main" id="{7D03DFE3-FDBD-F8C7-798C-C9D707E36AB7}"/>
              </a:ext>
            </a:extLst>
          </p:cNvPr>
          <p:cNvSpPr/>
          <p:nvPr userDrawn="1"/>
        </p:nvSpPr>
        <p:spPr>
          <a:xfrm>
            <a:off x="4402837" y="0"/>
            <a:ext cx="7788275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33" name="Gruppe 32">
            <a:extLst>
              <a:ext uri="{FF2B5EF4-FFF2-40B4-BE49-F238E27FC236}">
                <a16:creationId xmlns:a16="http://schemas.microsoft.com/office/drawing/2014/main" id="{81012FD5-FAAC-2305-53C0-CEB12FB8CC42}"/>
              </a:ext>
            </a:extLst>
          </p:cNvPr>
          <p:cNvGrpSpPr/>
          <p:nvPr userDrawn="1"/>
        </p:nvGrpSpPr>
        <p:grpSpPr>
          <a:xfrm rot="10800000">
            <a:off x="3707512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34" name="Rektangel 33">
              <a:extLst>
                <a:ext uri="{FF2B5EF4-FFF2-40B4-BE49-F238E27FC236}">
                  <a16:creationId xmlns:a16="http://schemas.microsoft.com/office/drawing/2014/main" id="{D301D5D5-3DB0-2A82-87D2-E53C926126DA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35" name="Triangle 5">
              <a:extLst>
                <a:ext uri="{FF2B5EF4-FFF2-40B4-BE49-F238E27FC236}">
                  <a16:creationId xmlns:a16="http://schemas.microsoft.com/office/drawing/2014/main" id="{7376380D-1F41-0C12-D50F-99AC9D5CB148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8" name="Title Placeholder 6">
            <a:extLst>
              <a:ext uri="{FF2B5EF4-FFF2-40B4-BE49-F238E27FC236}">
                <a16:creationId xmlns:a16="http://schemas.microsoft.com/office/drawing/2014/main" id="{D6553699-6550-26E9-3F00-2A314876D6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8" y="526774"/>
            <a:ext cx="3059042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skrives en kort titel</a:t>
            </a:r>
          </a:p>
        </p:txBody>
      </p:sp>
      <p:sp>
        <p:nvSpPr>
          <p:cNvPr id="36" name="Text Placeholder 2">
            <a:extLst>
              <a:ext uri="{FF2B5EF4-FFF2-40B4-BE49-F238E27FC236}">
                <a16:creationId xmlns:a16="http://schemas.microsoft.com/office/drawing/2014/main" id="{C1EB2633-907F-A05F-97E4-17B0F1B6774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1838979"/>
            <a:ext cx="3045481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42900" indent="-342900">
              <a:lnSpc>
                <a:spcPct val="100000"/>
              </a:lnSpc>
              <a:buFont typeface="+mj-lt"/>
              <a:buAutoNum type="arabicPeriod"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 forskellige målsætninger beskrives</a:t>
            </a:r>
          </a:p>
        </p:txBody>
      </p:sp>
      <p:grpSp>
        <p:nvGrpSpPr>
          <p:cNvPr id="2" name="Gruppe 1">
            <a:extLst>
              <a:ext uri="{FF2B5EF4-FFF2-40B4-BE49-F238E27FC236}">
                <a16:creationId xmlns:a16="http://schemas.microsoft.com/office/drawing/2014/main" id="{D6F71153-7B11-7652-FBEA-5C37255993EC}"/>
              </a:ext>
            </a:extLst>
          </p:cNvPr>
          <p:cNvGrpSpPr/>
          <p:nvPr userDrawn="1"/>
        </p:nvGrpSpPr>
        <p:grpSpPr>
          <a:xfrm>
            <a:off x="5619445" y="4978104"/>
            <a:ext cx="5491329" cy="1481444"/>
            <a:chOff x="5960298" y="5127095"/>
            <a:chExt cx="4686203" cy="1264238"/>
          </a:xfrm>
        </p:grpSpPr>
        <p:sp>
          <p:nvSpPr>
            <p:cNvPr id="81" name="Oval 34">
              <a:extLst>
                <a:ext uri="{FF2B5EF4-FFF2-40B4-BE49-F238E27FC236}">
                  <a16:creationId xmlns:a16="http://schemas.microsoft.com/office/drawing/2014/main" id="{5EB6A33B-FF39-56B5-FDF6-26BAE3CCDC2A}"/>
                </a:ext>
              </a:extLst>
            </p:cNvPr>
            <p:cNvSpPr/>
            <p:nvPr userDrawn="1"/>
          </p:nvSpPr>
          <p:spPr>
            <a:xfrm>
              <a:off x="5960298" y="5543194"/>
              <a:ext cx="4686203" cy="848139"/>
            </a:xfrm>
            <a:prstGeom prst="ellipse">
              <a:avLst/>
            </a:prstGeom>
            <a:solidFill>
              <a:schemeClr val="tx2">
                <a:alpha val="29954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82" name="Group 4">
              <a:extLst>
                <a:ext uri="{FF2B5EF4-FFF2-40B4-BE49-F238E27FC236}">
                  <a16:creationId xmlns:a16="http://schemas.microsoft.com/office/drawing/2014/main" id="{C153B4B6-6771-DC5D-008A-267B8BE0C088}"/>
                </a:ext>
              </a:extLst>
            </p:cNvPr>
            <p:cNvGrpSpPr/>
            <p:nvPr userDrawn="1"/>
          </p:nvGrpSpPr>
          <p:grpSpPr>
            <a:xfrm>
              <a:off x="6435996" y="5127095"/>
              <a:ext cx="3723729" cy="1022169"/>
              <a:chOff x="4320125" y="4788167"/>
              <a:chExt cx="3723729" cy="1022169"/>
            </a:xfrm>
          </p:grpSpPr>
          <p:sp>
            <p:nvSpPr>
              <p:cNvPr id="83" name="Oval 5">
                <a:extLst>
                  <a:ext uri="{FF2B5EF4-FFF2-40B4-BE49-F238E27FC236}">
                    <a16:creationId xmlns:a16="http://schemas.microsoft.com/office/drawing/2014/main" id="{3ABAC2C2-89D1-9D34-E331-C163521D5B0C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84" name="Magnetic Disk 6">
                <a:extLst>
                  <a:ext uri="{FF2B5EF4-FFF2-40B4-BE49-F238E27FC236}">
                    <a16:creationId xmlns:a16="http://schemas.microsoft.com/office/drawing/2014/main" id="{A5420D1A-543A-7D66-52D3-0DBCF6B451A5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85" name="Oval 7">
                <a:extLst>
                  <a:ext uri="{FF2B5EF4-FFF2-40B4-BE49-F238E27FC236}">
                    <a16:creationId xmlns:a16="http://schemas.microsoft.com/office/drawing/2014/main" id="{63EED4B4-C5FB-1DB1-2F4A-852F645BD762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86" name="Oval 8">
                <a:extLst>
                  <a:ext uri="{FF2B5EF4-FFF2-40B4-BE49-F238E27FC236}">
                    <a16:creationId xmlns:a16="http://schemas.microsoft.com/office/drawing/2014/main" id="{B904099B-AEB3-5084-B52D-87A061FDAD9E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87" name="Oval 9">
                <a:extLst>
                  <a:ext uri="{FF2B5EF4-FFF2-40B4-BE49-F238E27FC236}">
                    <a16:creationId xmlns:a16="http://schemas.microsoft.com/office/drawing/2014/main" id="{B4A7BD80-2613-099F-8CF7-C42D7E9C13A4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88" name="Oval 10">
                <a:extLst>
                  <a:ext uri="{FF2B5EF4-FFF2-40B4-BE49-F238E27FC236}">
                    <a16:creationId xmlns:a16="http://schemas.microsoft.com/office/drawing/2014/main" id="{E50C0738-C090-E704-C139-5591EDE69624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93" name="Heart 31">
              <a:extLst>
                <a:ext uri="{FF2B5EF4-FFF2-40B4-BE49-F238E27FC236}">
                  <a16:creationId xmlns:a16="http://schemas.microsoft.com/office/drawing/2014/main" id="{9EDCA189-D5D4-C4D9-597A-03EA327C771B}"/>
                </a:ext>
              </a:extLst>
            </p:cNvPr>
            <p:cNvSpPr/>
            <p:nvPr userDrawn="1"/>
          </p:nvSpPr>
          <p:spPr>
            <a:xfrm>
              <a:off x="8025004" y="5361282"/>
              <a:ext cx="542539" cy="140242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grpSp>
        <p:nvGrpSpPr>
          <p:cNvPr id="19" name="Gruppe 18">
            <a:extLst>
              <a:ext uri="{FF2B5EF4-FFF2-40B4-BE49-F238E27FC236}">
                <a16:creationId xmlns:a16="http://schemas.microsoft.com/office/drawing/2014/main" id="{C6050B8D-0640-5D2A-99E4-2EDF73ED7045}"/>
              </a:ext>
            </a:extLst>
          </p:cNvPr>
          <p:cNvGrpSpPr/>
          <p:nvPr userDrawn="1"/>
        </p:nvGrpSpPr>
        <p:grpSpPr>
          <a:xfrm>
            <a:off x="8037031" y="1633812"/>
            <a:ext cx="648646" cy="3698293"/>
            <a:chOff x="8037031" y="1633812"/>
            <a:chExt cx="648646" cy="3698293"/>
          </a:xfrm>
        </p:grpSpPr>
        <p:sp>
          <p:nvSpPr>
            <p:cNvPr id="20" name="Chevron 12">
              <a:extLst>
                <a:ext uri="{FF2B5EF4-FFF2-40B4-BE49-F238E27FC236}">
                  <a16:creationId xmlns:a16="http://schemas.microsoft.com/office/drawing/2014/main" id="{652BEDD8-D8A0-0DD5-201F-084B4CD700BC}"/>
                </a:ext>
              </a:extLst>
            </p:cNvPr>
            <p:cNvSpPr/>
            <p:nvPr userDrawn="1"/>
          </p:nvSpPr>
          <p:spPr>
            <a:xfrm rot="5400000">
              <a:off x="7884982" y="1826713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rgbClr val="001D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21" name="Group 13">
              <a:extLst>
                <a:ext uri="{FF2B5EF4-FFF2-40B4-BE49-F238E27FC236}">
                  <a16:creationId xmlns:a16="http://schemas.microsoft.com/office/drawing/2014/main" id="{4EA4DB7B-BEFC-5768-E952-9219102FCB57}"/>
                </a:ext>
              </a:extLst>
            </p:cNvPr>
            <p:cNvGrpSpPr/>
            <p:nvPr userDrawn="1"/>
          </p:nvGrpSpPr>
          <p:grpSpPr>
            <a:xfrm>
              <a:off x="8304919" y="1633812"/>
              <a:ext cx="112870" cy="3698293"/>
              <a:chOff x="6133903" y="1777317"/>
              <a:chExt cx="93000" cy="3320734"/>
            </a:xfrm>
          </p:grpSpPr>
          <p:sp>
            <p:nvSpPr>
              <p:cNvPr id="22" name="Rounded Rectangle 14">
                <a:extLst>
                  <a:ext uri="{FF2B5EF4-FFF2-40B4-BE49-F238E27FC236}">
                    <a16:creationId xmlns:a16="http://schemas.microsoft.com/office/drawing/2014/main" id="{411ECD93-CA84-944A-8AE0-2E350428ABB6}"/>
                  </a:ext>
                </a:extLst>
              </p:cNvPr>
              <p:cNvSpPr/>
              <p:nvPr userDrawn="1"/>
            </p:nvSpPr>
            <p:spPr>
              <a:xfrm flipH="1">
                <a:off x="6133903" y="1777317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3" name="Rounded Rectangle 15">
                <a:extLst>
                  <a:ext uri="{FF2B5EF4-FFF2-40B4-BE49-F238E27FC236}">
                    <a16:creationId xmlns:a16="http://schemas.microsoft.com/office/drawing/2014/main" id="{EE76B0BA-18D8-0329-021B-094171545CC3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</p:grpSp>
      <p:sp>
        <p:nvSpPr>
          <p:cNvPr id="40" name="Pladsholder til slidenummer 1">
            <a:extLst>
              <a:ext uri="{FF2B5EF4-FFF2-40B4-BE49-F238E27FC236}">
                <a16:creationId xmlns:a16="http://schemas.microsoft.com/office/drawing/2014/main" id="{AA3304CB-8819-1F2A-1302-6CE3C4F84B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tx2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63" name="Rektangel 62">
            <a:extLst>
              <a:ext uri="{FF2B5EF4-FFF2-40B4-BE49-F238E27FC236}">
                <a16:creationId xmlns:a16="http://schemas.microsoft.com/office/drawing/2014/main" id="{C945FD9D-EF71-4173-08E6-90CCAD720A47}"/>
              </a:ext>
            </a:extLst>
          </p:cNvPr>
          <p:cNvSpPr/>
          <p:nvPr userDrawn="1"/>
        </p:nvSpPr>
        <p:spPr>
          <a:xfrm>
            <a:off x="13052062" y="0"/>
            <a:ext cx="5568447" cy="685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64" name="Tekstfelt 63">
            <a:extLst>
              <a:ext uri="{FF2B5EF4-FFF2-40B4-BE49-F238E27FC236}">
                <a16:creationId xmlns:a16="http://schemas.microsoft.com/office/drawing/2014/main" id="{2040CC75-BEB6-BC38-2C9B-CF59C8801722}"/>
              </a:ext>
            </a:extLst>
          </p:cNvPr>
          <p:cNvSpPr txBox="1"/>
          <p:nvPr userDrawn="1"/>
        </p:nvSpPr>
        <p:spPr>
          <a:xfrm>
            <a:off x="13274094" y="458836"/>
            <a:ext cx="5005282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b="1" dirty="0">
                <a:solidFill>
                  <a:schemeClr val="accent4"/>
                </a:solidFill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Tips &amp; tricks </a:t>
            </a: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600" dirty="0">
                <a:latin typeface="Poppins Light" pitchFamily="2" charset="77"/>
                <a:cs typeface="Poppins Light" pitchFamily="2" charset="77"/>
              </a:rPr>
              <a:t>Hvis du ønsker at bruge flere pile for at illustrere antallet af målsætninger, kan du klikke på en af nedenstående pile og trække den hen på skiven.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6376234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Målsætning 1+2+3">
    <p:bg>
      <p:bgPr>
        <a:solidFill>
          <a:srgbClr val="EA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uppe 88">
            <a:extLst>
              <a:ext uri="{FF2B5EF4-FFF2-40B4-BE49-F238E27FC236}">
                <a16:creationId xmlns:a16="http://schemas.microsoft.com/office/drawing/2014/main" id="{65CF1DE0-8766-F8A0-4D40-747DB82A962A}"/>
              </a:ext>
            </a:extLst>
          </p:cNvPr>
          <p:cNvGrpSpPr/>
          <p:nvPr userDrawn="1"/>
        </p:nvGrpSpPr>
        <p:grpSpPr>
          <a:xfrm>
            <a:off x="0" y="0"/>
            <a:ext cx="12196516" cy="6857212"/>
            <a:chOff x="0" y="-786"/>
            <a:chExt cx="11870691" cy="6858786"/>
          </a:xfrm>
          <a:solidFill>
            <a:srgbClr val="D9F0FF"/>
          </a:solidFill>
        </p:grpSpPr>
        <p:sp>
          <p:nvSpPr>
            <p:cNvPr id="90" name="Rektangel 89">
              <a:extLst>
                <a:ext uri="{FF2B5EF4-FFF2-40B4-BE49-F238E27FC236}">
                  <a16:creationId xmlns:a16="http://schemas.microsoft.com/office/drawing/2014/main" id="{416BF301-11B9-CD46-9C83-3F63E543E4BC}"/>
                </a:ext>
              </a:extLst>
            </p:cNvPr>
            <p:cNvSpPr/>
            <p:nvPr userDrawn="1"/>
          </p:nvSpPr>
          <p:spPr>
            <a:xfrm>
              <a:off x="0" y="3"/>
              <a:ext cx="3950999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91" name="Rektangel 90">
              <a:extLst>
                <a:ext uri="{FF2B5EF4-FFF2-40B4-BE49-F238E27FC236}">
                  <a16:creationId xmlns:a16="http://schemas.microsoft.com/office/drawing/2014/main" id="{EF366DC4-DD29-2753-5605-E58A8F62AF0F}"/>
                </a:ext>
              </a:extLst>
            </p:cNvPr>
            <p:cNvSpPr/>
            <p:nvPr userDrawn="1"/>
          </p:nvSpPr>
          <p:spPr>
            <a:xfrm>
              <a:off x="7919692" y="-786"/>
              <a:ext cx="3950999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  <p:sp>
        <p:nvSpPr>
          <p:cNvPr id="32" name="Oval 34">
            <a:extLst>
              <a:ext uri="{FF2B5EF4-FFF2-40B4-BE49-F238E27FC236}">
                <a16:creationId xmlns:a16="http://schemas.microsoft.com/office/drawing/2014/main" id="{ADF7A500-5B62-2E70-0D78-DD675B31B9E5}"/>
              </a:ext>
            </a:extLst>
          </p:cNvPr>
          <p:cNvSpPr/>
          <p:nvPr userDrawn="1"/>
        </p:nvSpPr>
        <p:spPr>
          <a:xfrm>
            <a:off x="4399409" y="4183099"/>
            <a:ext cx="3378107" cy="539451"/>
          </a:xfrm>
          <a:prstGeom prst="ellipse">
            <a:avLst/>
          </a:prstGeom>
          <a:solidFill>
            <a:schemeClr val="tx1">
              <a:alpha val="74000"/>
            </a:schemeClr>
          </a:solidFill>
          <a:ln w="19050">
            <a:noFill/>
          </a:ln>
          <a:effectLst>
            <a:softEdge rad="186004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sz="1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3" name="Gruppe 32">
            <a:extLst>
              <a:ext uri="{FF2B5EF4-FFF2-40B4-BE49-F238E27FC236}">
                <a16:creationId xmlns:a16="http://schemas.microsoft.com/office/drawing/2014/main" id="{E7C90528-5DAB-D7CA-53DD-E1D6136107F6}"/>
              </a:ext>
            </a:extLst>
          </p:cNvPr>
          <p:cNvGrpSpPr/>
          <p:nvPr userDrawn="1"/>
        </p:nvGrpSpPr>
        <p:grpSpPr>
          <a:xfrm>
            <a:off x="351493" y="1733886"/>
            <a:ext cx="3378107" cy="2971983"/>
            <a:chOff x="3264092" y="1718701"/>
            <a:chExt cx="5311152" cy="4672632"/>
          </a:xfrm>
        </p:grpSpPr>
        <p:sp>
          <p:nvSpPr>
            <p:cNvPr id="34" name="Oval 34">
              <a:extLst>
                <a:ext uri="{FF2B5EF4-FFF2-40B4-BE49-F238E27FC236}">
                  <a16:creationId xmlns:a16="http://schemas.microsoft.com/office/drawing/2014/main" id="{629430AB-DCAD-BDFE-F3EE-615A681942CA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35" name="Group 4">
              <a:extLst>
                <a:ext uri="{FF2B5EF4-FFF2-40B4-BE49-F238E27FC236}">
                  <a16:creationId xmlns:a16="http://schemas.microsoft.com/office/drawing/2014/main" id="{A57ADB4F-6241-09B3-DD3A-104150588EBC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43" name="Oval 5">
                <a:extLst>
                  <a:ext uri="{FF2B5EF4-FFF2-40B4-BE49-F238E27FC236}">
                    <a16:creationId xmlns:a16="http://schemas.microsoft.com/office/drawing/2014/main" id="{EFD9DDD7-2C40-3B68-ADE7-9DF6F9BAC91F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4" name="Magnetic Disk 6">
                <a:extLst>
                  <a:ext uri="{FF2B5EF4-FFF2-40B4-BE49-F238E27FC236}">
                    <a16:creationId xmlns:a16="http://schemas.microsoft.com/office/drawing/2014/main" id="{B347ECCF-139A-4186-A0DA-94DBAC5C2164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5" name="Oval 7">
                <a:extLst>
                  <a:ext uri="{FF2B5EF4-FFF2-40B4-BE49-F238E27FC236}">
                    <a16:creationId xmlns:a16="http://schemas.microsoft.com/office/drawing/2014/main" id="{EE1B135E-17BF-4057-E0DD-FACF8834E064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6" name="Oval 8">
                <a:extLst>
                  <a:ext uri="{FF2B5EF4-FFF2-40B4-BE49-F238E27FC236}">
                    <a16:creationId xmlns:a16="http://schemas.microsoft.com/office/drawing/2014/main" id="{1BAF4B12-DC75-EF10-13FF-1CE9CE9A2A44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7" name="Oval 9">
                <a:extLst>
                  <a:ext uri="{FF2B5EF4-FFF2-40B4-BE49-F238E27FC236}">
                    <a16:creationId xmlns:a16="http://schemas.microsoft.com/office/drawing/2014/main" id="{2EBF0A1A-5E46-68BE-0436-AD8A48230B7F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8" name="Oval 10">
                <a:extLst>
                  <a:ext uri="{FF2B5EF4-FFF2-40B4-BE49-F238E27FC236}">
                    <a16:creationId xmlns:a16="http://schemas.microsoft.com/office/drawing/2014/main" id="{57339261-4204-AAA4-025B-73AC2C7C5242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36" name="Chevron 12">
              <a:extLst>
                <a:ext uri="{FF2B5EF4-FFF2-40B4-BE49-F238E27FC236}">
                  <a16:creationId xmlns:a16="http://schemas.microsoft.com/office/drawing/2014/main" id="{EAD5A981-4037-93AA-E795-ECE9F0F111E9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38" name="Group 13">
              <a:extLst>
                <a:ext uri="{FF2B5EF4-FFF2-40B4-BE49-F238E27FC236}">
                  <a16:creationId xmlns:a16="http://schemas.microsoft.com/office/drawing/2014/main" id="{1A8D2F44-9F9F-1EF4-7663-7B6A7394ADC7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41" name="Rounded Rectangle 14">
                <a:extLst>
                  <a:ext uri="{FF2B5EF4-FFF2-40B4-BE49-F238E27FC236}">
                    <a16:creationId xmlns:a16="http://schemas.microsoft.com/office/drawing/2014/main" id="{4A55636F-39C9-03E8-1731-9B3BE6E9F878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2" name="Rounded Rectangle 15">
                <a:extLst>
                  <a:ext uri="{FF2B5EF4-FFF2-40B4-BE49-F238E27FC236}">
                    <a16:creationId xmlns:a16="http://schemas.microsoft.com/office/drawing/2014/main" id="{297CEDA3-C4E5-F192-A5F6-8E46A44C54AC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39" name="Heart 31">
              <a:extLst>
                <a:ext uri="{FF2B5EF4-FFF2-40B4-BE49-F238E27FC236}">
                  <a16:creationId xmlns:a16="http://schemas.microsoft.com/office/drawing/2014/main" id="{1F85FAA7-A303-758F-F8CC-F5AD125AD39C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40" name="Rounded Rectangle 35">
              <a:extLst>
                <a:ext uri="{FF2B5EF4-FFF2-40B4-BE49-F238E27FC236}">
                  <a16:creationId xmlns:a16="http://schemas.microsoft.com/office/drawing/2014/main" id="{AE011E98-A9DC-45F0-B10E-DC950810A306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49" name="Gruppe 48">
            <a:extLst>
              <a:ext uri="{FF2B5EF4-FFF2-40B4-BE49-F238E27FC236}">
                <a16:creationId xmlns:a16="http://schemas.microsoft.com/office/drawing/2014/main" id="{203EDC55-5CE9-8654-C2A0-395F9905F6A2}"/>
              </a:ext>
            </a:extLst>
          </p:cNvPr>
          <p:cNvGrpSpPr/>
          <p:nvPr userDrawn="1"/>
        </p:nvGrpSpPr>
        <p:grpSpPr>
          <a:xfrm>
            <a:off x="4600041" y="1733886"/>
            <a:ext cx="2980614" cy="2971984"/>
            <a:chOff x="3564408" y="1718700"/>
            <a:chExt cx="4686203" cy="4672633"/>
          </a:xfrm>
        </p:grpSpPr>
        <p:grpSp>
          <p:nvGrpSpPr>
            <p:cNvPr id="50" name="Group 4">
              <a:extLst>
                <a:ext uri="{FF2B5EF4-FFF2-40B4-BE49-F238E27FC236}">
                  <a16:creationId xmlns:a16="http://schemas.microsoft.com/office/drawing/2014/main" id="{0ED70D72-240D-4AE7-4E4B-10A6FC2D8270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58" name="Oval 5">
                <a:extLst>
                  <a:ext uri="{FF2B5EF4-FFF2-40B4-BE49-F238E27FC236}">
                    <a16:creationId xmlns:a16="http://schemas.microsoft.com/office/drawing/2014/main" id="{5F4C90DF-C1E5-D074-950C-A99E6A34D513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33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59" name="Magnetic Disk 6">
                <a:extLst>
                  <a:ext uri="{FF2B5EF4-FFF2-40B4-BE49-F238E27FC236}">
                    <a16:creationId xmlns:a16="http://schemas.microsoft.com/office/drawing/2014/main" id="{71CD8344-EE7F-93B7-3B74-F947042B7ABA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33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60" name="Oval 7">
                <a:extLst>
                  <a:ext uri="{FF2B5EF4-FFF2-40B4-BE49-F238E27FC236}">
                    <a16:creationId xmlns:a16="http://schemas.microsoft.com/office/drawing/2014/main" id="{90B42F09-66D5-3B83-3844-AB014E2A5CEF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61" name="Oval 8">
                <a:extLst>
                  <a:ext uri="{FF2B5EF4-FFF2-40B4-BE49-F238E27FC236}">
                    <a16:creationId xmlns:a16="http://schemas.microsoft.com/office/drawing/2014/main" id="{FBF51CE5-C32C-A80B-322A-025ED427C37B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62" name="Oval 9">
                <a:extLst>
                  <a:ext uri="{FF2B5EF4-FFF2-40B4-BE49-F238E27FC236}">
                    <a16:creationId xmlns:a16="http://schemas.microsoft.com/office/drawing/2014/main" id="{A35735B8-8E3B-A9F4-9E12-6A1D0991EBB7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63" name="Oval 10">
                <a:extLst>
                  <a:ext uri="{FF2B5EF4-FFF2-40B4-BE49-F238E27FC236}">
                    <a16:creationId xmlns:a16="http://schemas.microsoft.com/office/drawing/2014/main" id="{FD0AC47C-7226-ECB3-B9D0-2DF9722FC5D4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51" name="Chevron 12">
              <a:extLst>
                <a:ext uri="{FF2B5EF4-FFF2-40B4-BE49-F238E27FC236}">
                  <a16:creationId xmlns:a16="http://schemas.microsoft.com/office/drawing/2014/main" id="{4B8682B9-A032-95AB-F695-E4172C1545D1}"/>
                </a:ext>
              </a:extLst>
            </p:cNvPr>
            <p:cNvSpPr/>
            <p:nvPr/>
          </p:nvSpPr>
          <p:spPr>
            <a:xfrm rot="5400000">
              <a:off x="5442162" y="1870749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52" name="Group 13">
              <a:extLst>
                <a:ext uri="{FF2B5EF4-FFF2-40B4-BE49-F238E27FC236}">
                  <a16:creationId xmlns:a16="http://schemas.microsoft.com/office/drawing/2014/main" id="{414C7D46-6D64-D4AF-C763-7E9CE7432E98}"/>
                </a:ext>
              </a:extLst>
            </p:cNvPr>
            <p:cNvGrpSpPr/>
            <p:nvPr/>
          </p:nvGrpSpPr>
          <p:grpSpPr>
            <a:xfrm>
              <a:off x="5877729" y="1722160"/>
              <a:ext cx="79660" cy="3694834"/>
              <a:chOff x="6133903" y="1788165"/>
              <a:chExt cx="93000" cy="3317628"/>
            </a:xfrm>
          </p:grpSpPr>
          <p:sp>
            <p:nvSpPr>
              <p:cNvPr id="56" name="Rounded Rectangle 14">
                <a:extLst>
                  <a:ext uri="{FF2B5EF4-FFF2-40B4-BE49-F238E27FC236}">
                    <a16:creationId xmlns:a16="http://schemas.microsoft.com/office/drawing/2014/main" id="{45972E23-D3E0-4152-7CB6-B58E73682951}"/>
                  </a:ext>
                </a:extLst>
              </p:cNvPr>
              <p:cNvSpPr/>
              <p:nvPr userDrawn="1"/>
            </p:nvSpPr>
            <p:spPr>
              <a:xfrm flipH="1">
                <a:off x="6133903" y="1788165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7" name="Rounded Rectangle 15">
                <a:extLst>
                  <a:ext uri="{FF2B5EF4-FFF2-40B4-BE49-F238E27FC236}">
                    <a16:creationId xmlns:a16="http://schemas.microsoft.com/office/drawing/2014/main" id="{2C6954B4-D503-D9E0-914D-45ECE7CEB39D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53" name="Heart 31">
              <a:extLst>
                <a:ext uri="{FF2B5EF4-FFF2-40B4-BE49-F238E27FC236}">
                  <a16:creationId xmlns:a16="http://schemas.microsoft.com/office/drawing/2014/main" id="{48EF39AE-3052-F83E-796B-C7632FF5DCB1}"/>
                </a:ext>
              </a:extLst>
            </p:cNvPr>
            <p:cNvSpPr/>
            <p:nvPr/>
          </p:nvSpPr>
          <p:spPr>
            <a:xfrm>
              <a:off x="5642702" y="5343612"/>
              <a:ext cx="542540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54" name="Rounded Rectangle 35">
              <a:extLst>
                <a:ext uri="{FF2B5EF4-FFF2-40B4-BE49-F238E27FC236}">
                  <a16:creationId xmlns:a16="http://schemas.microsoft.com/office/drawing/2014/main" id="{166592EE-BB89-57DE-C790-ECCEAC7A957C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  <p:sp>
          <p:nvSpPr>
            <p:cNvPr id="55" name="Oval 34">
              <a:extLst>
                <a:ext uri="{FF2B5EF4-FFF2-40B4-BE49-F238E27FC236}">
                  <a16:creationId xmlns:a16="http://schemas.microsoft.com/office/drawing/2014/main" id="{9AF7C5E3-54C6-E790-B934-F29D5E2230C5}"/>
                </a:ext>
              </a:extLst>
            </p:cNvPr>
            <p:cNvSpPr/>
            <p:nvPr/>
          </p:nvSpPr>
          <p:spPr>
            <a:xfrm>
              <a:off x="3564408" y="5543194"/>
              <a:ext cx="4686203" cy="848139"/>
            </a:xfrm>
            <a:prstGeom prst="ellipse">
              <a:avLst/>
            </a:prstGeom>
            <a:solidFill>
              <a:schemeClr val="tx2">
                <a:alpha val="29954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80" name="Pladsholder til tekst 3">
            <a:extLst>
              <a:ext uri="{FF2B5EF4-FFF2-40B4-BE49-F238E27FC236}">
                <a16:creationId xmlns:a16="http://schemas.microsoft.com/office/drawing/2014/main" id="{939077C5-154B-6999-8545-CE2623C9A3D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712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109" name="Pladsholder til tekst 3">
            <a:extLst>
              <a:ext uri="{FF2B5EF4-FFF2-40B4-BE49-F238E27FC236}">
                <a16:creationId xmlns:a16="http://schemas.microsoft.com/office/drawing/2014/main" id="{F09D161B-2AD1-B598-BDAE-94F815AEEB9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3711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grpSp>
        <p:nvGrpSpPr>
          <p:cNvPr id="66" name="Gruppe 65">
            <a:extLst>
              <a:ext uri="{FF2B5EF4-FFF2-40B4-BE49-F238E27FC236}">
                <a16:creationId xmlns:a16="http://schemas.microsoft.com/office/drawing/2014/main" id="{F757F7C9-82AC-4CEC-8DC6-784E35A6736B}"/>
              </a:ext>
            </a:extLst>
          </p:cNvPr>
          <p:cNvGrpSpPr/>
          <p:nvPr userDrawn="1"/>
        </p:nvGrpSpPr>
        <p:grpSpPr>
          <a:xfrm>
            <a:off x="8463619" y="1749118"/>
            <a:ext cx="3378107" cy="2971983"/>
            <a:chOff x="3264092" y="1718701"/>
            <a:chExt cx="5311152" cy="4672632"/>
          </a:xfrm>
        </p:grpSpPr>
        <p:sp>
          <p:nvSpPr>
            <p:cNvPr id="67" name="Oval 34">
              <a:extLst>
                <a:ext uri="{FF2B5EF4-FFF2-40B4-BE49-F238E27FC236}">
                  <a16:creationId xmlns:a16="http://schemas.microsoft.com/office/drawing/2014/main" id="{F0F99136-0897-ED94-BD26-02E77A0E2006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68" name="Group 4">
              <a:extLst>
                <a:ext uri="{FF2B5EF4-FFF2-40B4-BE49-F238E27FC236}">
                  <a16:creationId xmlns:a16="http://schemas.microsoft.com/office/drawing/2014/main" id="{A16F3EF0-5BBA-E1FD-4E03-AB5922DD7BEA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75" name="Oval 5">
                <a:extLst>
                  <a:ext uri="{FF2B5EF4-FFF2-40B4-BE49-F238E27FC236}">
                    <a16:creationId xmlns:a16="http://schemas.microsoft.com/office/drawing/2014/main" id="{9746AC00-EC58-90B8-3EF3-9249AE15CD37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76" name="Magnetic Disk 6">
                <a:extLst>
                  <a:ext uri="{FF2B5EF4-FFF2-40B4-BE49-F238E27FC236}">
                    <a16:creationId xmlns:a16="http://schemas.microsoft.com/office/drawing/2014/main" id="{60E0513C-4543-12CF-E136-297C2168431B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77" name="Oval 7">
                <a:extLst>
                  <a:ext uri="{FF2B5EF4-FFF2-40B4-BE49-F238E27FC236}">
                    <a16:creationId xmlns:a16="http://schemas.microsoft.com/office/drawing/2014/main" id="{F7E0C493-5802-96CE-A3F5-7B21529C549F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78" name="Oval 8">
                <a:extLst>
                  <a:ext uri="{FF2B5EF4-FFF2-40B4-BE49-F238E27FC236}">
                    <a16:creationId xmlns:a16="http://schemas.microsoft.com/office/drawing/2014/main" id="{70F538CB-9CAC-BC11-EA3D-D46CFAC1C2AF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79" name="Oval 9">
                <a:extLst>
                  <a:ext uri="{FF2B5EF4-FFF2-40B4-BE49-F238E27FC236}">
                    <a16:creationId xmlns:a16="http://schemas.microsoft.com/office/drawing/2014/main" id="{8D13C8CB-D39B-5773-4F9A-D86F8B4AAF4D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81" name="Oval 10">
                <a:extLst>
                  <a:ext uri="{FF2B5EF4-FFF2-40B4-BE49-F238E27FC236}">
                    <a16:creationId xmlns:a16="http://schemas.microsoft.com/office/drawing/2014/main" id="{D67C5C5E-BF28-DF5F-A88A-65D2ABC22B30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69" name="Chevron 12">
              <a:extLst>
                <a:ext uri="{FF2B5EF4-FFF2-40B4-BE49-F238E27FC236}">
                  <a16:creationId xmlns:a16="http://schemas.microsoft.com/office/drawing/2014/main" id="{E51D2285-C01B-C352-9B62-E96093F1DBB9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70" name="Group 13">
              <a:extLst>
                <a:ext uri="{FF2B5EF4-FFF2-40B4-BE49-F238E27FC236}">
                  <a16:creationId xmlns:a16="http://schemas.microsoft.com/office/drawing/2014/main" id="{94A024C2-2E5E-84F7-4B21-CA98FA29E49D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73" name="Rounded Rectangle 14">
                <a:extLst>
                  <a:ext uri="{FF2B5EF4-FFF2-40B4-BE49-F238E27FC236}">
                    <a16:creationId xmlns:a16="http://schemas.microsoft.com/office/drawing/2014/main" id="{F922A181-5E7B-988F-C87C-0135407FD76C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74" name="Rounded Rectangle 15">
                <a:extLst>
                  <a:ext uri="{FF2B5EF4-FFF2-40B4-BE49-F238E27FC236}">
                    <a16:creationId xmlns:a16="http://schemas.microsoft.com/office/drawing/2014/main" id="{9CEC0A44-8D36-B219-1796-3FC034EEAE10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71" name="Heart 31">
              <a:extLst>
                <a:ext uri="{FF2B5EF4-FFF2-40B4-BE49-F238E27FC236}">
                  <a16:creationId xmlns:a16="http://schemas.microsoft.com/office/drawing/2014/main" id="{33CB0C79-215C-60E5-13DD-3964633EA862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72" name="Rounded Rectangle 35">
              <a:extLst>
                <a:ext uri="{FF2B5EF4-FFF2-40B4-BE49-F238E27FC236}">
                  <a16:creationId xmlns:a16="http://schemas.microsoft.com/office/drawing/2014/main" id="{5A5A3E1E-1B8C-80FF-465B-E61B73B07E06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sp>
        <p:nvSpPr>
          <p:cNvPr id="82" name="Pladsholder til tekst 3">
            <a:extLst>
              <a:ext uri="{FF2B5EF4-FFF2-40B4-BE49-F238E27FC236}">
                <a16:creationId xmlns:a16="http://schemas.microsoft.com/office/drawing/2014/main" id="{F28826E6-B899-344A-87B1-4E300A12691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65838" y="4876481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83" name="Pladsholder til tekst 3">
            <a:extLst>
              <a:ext uri="{FF2B5EF4-FFF2-40B4-BE49-F238E27FC236}">
                <a16:creationId xmlns:a16="http://schemas.microsoft.com/office/drawing/2014/main" id="{74A8924B-0581-715B-0064-174DFF23A2E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65837" y="5116702"/>
            <a:ext cx="2368441" cy="466894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84" name="Pladsholder til tekst 3">
            <a:extLst>
              <a:ext uri="{FF2B5EF4-FFF2-40B4-BE49-F238E27FC236}">
                <a16:creationId xmlns:a16="http://schemas.microsoft.com/office/drawing/2014/main" id="{D7D7D63B-4A93-BA4C-BC53-8744C5940A3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14206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85" name="Pladsholder til tekst 3">
            <a:extLst>
              <a:ext uri="{FF2B5EF4-FFF2-40B4-BE49-F238E27FC236}">
                <a16:creationId xmlns:a16="http://schemas.microsoft.com/office/drawing/2014/main" id="{87C57679-8DC7-1110-C379-C3E35739DF1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14205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87" name="Pladsholder til slidenummer 1">
            <a:extLst>
              <a:ext uri="{FF2B5EF4-FFF2-40B4-BE49-F238E27FC236}">
                <a16:creationId xmlns:a16="http://schemas.microsoft.com/office/drawing/2014/main" id="{46B8E985-6C4A-69E3-13FB-9975C4014C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52029947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Målsætning 4+5+6">
    <p:bg>
      <p:bgPr>
        <a:solidFill>
          <a:srgbClr val="EA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Rektangel 102">
            <a:extLst>
              <a:ext uri="{FF2B5EF4-FFF2-40B4-BE49-F238E27FC236}">
                <a16:creationId xmlns:a16="http://schemas.microsoft.com/office/drawing/2014/main" id="{94CB0C06-AB20-5F3B-62FC-00DFFDD3395E}"/>
              </a:ext>
            </a:extLst>
          </p:cNvPr>
          <p:cNvSpPr/>
          <p:nvPr userDrawn="1"/>
        </p:nvSpPr>
        <p:spPr>
          <a:xfrm>
            <a:off x="4058739" y="1577"/>
            <a:ext cx="4059445" cy="6856423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2" name="Oval 34">
            <a:extLst>
              <a:ext uri="{FF2B5EF4-FFF2-40B4-BE49-F238E27FC236}">
                <a16:creationId xmlns:a16="http://schemas.microsoft.com/office/drawing/2014/main" id="{ADF7A500-5B62-2E70-0D78-DD675B31B9E5}"/>
              </a:ext>
            </a:extLst>
          </p:cNvPr>
          <p:cNvSpPr/>
          <p:nvPr userDrawn="1"/>
        </p:nvSpPr>
        <p:spPr>
          <a:xfrm>
            <a:off x="4399409" y="4183099"/>
            <a:ext cx="3378107" cy="539451"/>
          </a:xfrm>
          <a:prstGeom prst="ellipse">
            <a:avLst/>
          </a:prstGeom>
          <a:solidFill>
            <a:schemeClr val="tx1">
              <a:alpha val="74000"/>
            </a:schemeClr>
          </a:solidFill>
          <a:ln w="19050">
            <a:noFill/>
          </a:ln>
          <a:effectLst>
            <a:softEdge rad="186004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sz="1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3" name="Gruppe 32">
            <a:extLst>
              <a:ext uri="{FF2B5EF4-FFF2-40B4-BE49-F238E27FC236}">
                <a16:creationId xmlns:a16="http://schemas.microsoft.com/office/drawing/2014/main" id="{E7C90528-5DAB-D7CA-53DD-E1D6136107F6}"/>
              </a:ext>
            </a:extLst>
          </p:cNvPr>
          <p:cNvGrpSpPr/>
          <p:nvPr userDrawn="1"/>
        </p:nvGrpSpPr>
        <p:grpSpPr>
          <a:xfrm>
            <a:off x="351493" y="1733886"/>
            <a:ext cx="3378107" cy="2971983"/>
            <a:chOff x="3264092" y="1718701"/>
            <a:chExt cx="5311152" cy="4672632"/>
          </a:xfrm>
        </p:grpSpPr>
        <p:sp>
          <p:nvSpPr>
            <p:cNvPr id="34" name="Oval 34">
              <a:extLst>
                <a:ext uri="{FF2B5EF4-FFF2-40B4-BE49-F238E27FC236}">
                  <a16:creationId xmlns:a16="http://schemas.microsoft.com/office/drawing/2014/main" id="{629430AB-DCAD-BDFE-F3EE-615A681942CA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35" name="Group 4">
              <a:extLst>
                <a:ext uri="{FF2B5EF4-FFF2-40B4-BE49-F238E27FC236}">
                  <a16:creationId xmlns:a16="http://schemas.microsoft.com/office/drawing/2014/main" id="{A57ADB4F-6241-09B3-DD3A-104150588EBC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43" name="Oval 5">
                <a:extLst>
                  <a:ext uri="{FF2B5EF4-FFF2-40B4-BE49-F238E27FC236}">
                    <a16:creationId xmlns:a16="http://schemas.microsoft.com/office/drawing/2014/main" id="{EFD9DDD7-2C40-3B68-ADE7-9DF6F9BAC91F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4" name="Magnetic Disk 6">
                <a:extLst>
                  <a:ext uri="{FF2B5EF4-FFF2-40B4-BE49-F238E27FC236}">
                    <a16:creationId xmlns:a16="http://schemas.microsoft.com/office/drawing/2014/main" id="{B347ECCF-139A-4186-A0DA-94DBAC5C2164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5" name="Oval 7">
                <a:extLst>
                  <a:ext uri="{FF2B5EF4-FFF2-40B4-BE49-F238E27FC236}">
                    <a16:creationId xmlns:a16="http://schemas.microsoft.com/office/drawing/2014/main" id="{EE1B135E-17BF-4057-E0DD-FACF8834E064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6" name="Oval 8">
                <a:extLst>
                  <a:ext uri="{FF2B5EF4-FFF2-40B4-BE49-F238E27FC236}">
                    <a16:creationId xmlns:a16="http://schemas.microsoft.com/office/drawing/2014/main" id="{1BAF4B12-DC75-EF10-13FF-1CE9CE9A2A44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7" name="Oval 9">
                <a:extLst>
                  <a:ext uri="{FF2B5EF4-FFF2-40B4-BE49-F238E27FC236}">
                    <a16:creationId xmlns:a16="http://schemas.microsoft.com/office/drawing/2014/main" id="{2EBF0A1A-5E46-68BE-0436-AD8A48230B7F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8" name="Oval 10">
                <a:extLst>
                  <a:ext uri="{FF2B5EF4-FFF2-40B4-BE49-F238E27FC236}">
                    <a16:creationId xmlns:a16="http://schemas.microsoft.com/office/drawing/2014/main" id="{57339261-4204-AAA4-025B-73AC2C7C5242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36" name="Chevron 12">
              <a:extLst>
                <a:ext uri="{FF2B5EF4-FFF2-40B4-BE49-F238E27FC236}">
                  <a16:creationId xmlns:a16="http://schemas.microsoft.com/office/drawing/2014/main" id="{EAD5A981-4037-93AA-E795-ECE9F0F111E9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38" name="Group 13">
              <a:extLst>
                <a:ext uri="{FF2B5EF4-FFF2-40B4-BE49-F238E27FC236}">
                  <a16:creationId xmlns:a16="http://schemas.microsoft.com/office/drawing/2014/main" id="{1A8D2F44-9F9F-1EF4-7663-7B6A7394ADC7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41" name="Rounded Rectangle 14">
                <a:extLst>
                  <a:ext uri="{FF2B5EF4-FFF2-40B4-BE49-F238E27FC236}">
                    <a16:creationId xmlns:a16="http://schemas.microsoft.com/office/drawing/2014/main" id="{4A55636F-39C9-03E8-1731-9B3BE6E9F878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2" name="Rounded Rectangle 15">
                <a:extLst>
                  <a:ext uri="{FF2B5EF4-FFF2-40B4-BE49-F238E27FC236}">
                    <a16:creationId xmlns:a16="http://schemas.microsoft.com/office/drawing/2014/main" id="{297CEDA3-C4E5-F192-A5F6-8E46A44C54AC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39" name="Heart 31">
              <a:extLst>
                <a:ext uri="{FF2B5EF4-FFF2-40B4-BE49-F238E27FC236}">
                  <a16:creationId xmlns:a16="http://schemas.microsoft.com/office/drawing/2014/main" id="{1F85FAA7-A303-758F-F8CC-F5AD125AD39C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40" name="Rounded Rectangle 35">
              <a:extLst>
                <a:ext uri="{FF2B5EF4-FFF2-40B4-BE49-F238E27FC236}">
                  <a16:creationId xmlns:a16="http://schemas.microsoft.com/office/drawing/2014/main" id="{AE011E98-A9DC-45F0-B10E-DC950810A306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49" name="Gruppe 48">
            <a:extLst>
              <a:ext uri="{FF2B5EF4-FFF2-40B4-BE49-F238E27FC236}">
                <a16:creationId xmlns:a16="http://schemas.microsoft.com/office/drawing/2014/main" id="{203EDC55-5CE9-8654-C2A0-395F9905F6A2}"/>
              </a:ext>
            </a:extLst>
          </p:cNvPr>
          <p:cNvGrpSpPr/>
          <p:nvPr userDrawn="1"/>
        </p:nvGrpSpPr>
        <p:grpSpPr>
          <a:xfrm>
            <a:off x="4600041" y="1733886"/>
            <a:ext cx="2980614" cy="2971984"/>
            <a:chOff x="3564408" y="1718700"/>
            <a:chExt cx="4686203" cy="4672633"/>
          </a:xfrm>
        </p:grpSpPr>
        <p:grpSp>
          <p:nvGrpSpPr>
            <p:cNvPr id="50" name="Group 4">
              <a:extLst>
                <a:ext uri="{FF2B5EF4-FFF2-40B4-BE49-F238E27FC236}">
                  <a16:creationId xmlns:a16="http://schemas.microsoft.com/office/drawing/2014/main" id="{0ED70D72-240D-4AE7-4E4B-10A6FC2D8270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58" name="Oval 5">
                <a:extLst>
                  <a:ext uri="{FF2B5EF4-FFF2-40B4-BE49-F238E27FC236}">
                    <a16:creationId xmlns:a16="http://schemas.microsoft.com/office/drawing/2014/main" id="{5F4C90DF-C1E5-D074-950C-A99E6A34D513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33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59" name="Magnetic Disk 6">
                <a:extLst>
                  <a:ext uri="{FF2B5EF4-FFF2-40B4-BE49-F238E27FC236}">
                    <a16:creationId xmlns:a16="http://schemas.microsoft.com/office/drawing/2014/main" id="{71CD8344-EE7F-93B7-3B74-F947042B7ABA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33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60" name="Oval 7">
                <a:extLst>
                  <a:ext uri="{FF2B5EF4-FFF2-40B4-BE49-F238E27FC236}">
                    <a16:creationId xmlns:a16="http://schemas.microsoft.com/office/drawing/2014/main" id="{90B42F09-66D5-3B83-3844-AB014E2A5CEF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61" name="Oval 8">
                <a:extLst>
                  <a:ext uri="{FF2B5EF4-FFF2-40B4-BE49-F238E27FC236}">
                    <a16:creationId xmlns:a16="http://schemas.microsoft.com/office/drawing/2014/main" id="{FBF51CE5-C32C-A80B-322A-025ED427C37B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62" name="Oval 9">
                <a:extLst>
                  <a:ext uri="{FF2B5EF4-FFF2-40B4-BE49-F238E27FC236}">
                    <a16:creationId xmlns:a16="http://schemas.microsoft.com/office/drawing/2014/main" id="{A35735B8-8E3B-A9F4-9E12-6A1D0991EBB7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63" name="Oval 10">
                <a:extLst>
                  <a:ext uri="{FF2B5EF4-FFF2-40B4-BE49-F238E27FC236}">
                    <a16:creationId xmlns:a16="http://schemas.microsoft.com/office/drawing/2014/main" id="{FD0AC47C-7226-ECB3-B9D0-2DF9722FC5D4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51" name="Chevron 12">
              <a:extLst>
                <a:ext uri="{FF2B5EF4-FFF2-40B4-BE49-F238E27FC236}">
                  <a16:creationId xmlns:a16="http://schemas.microsoft.com/office/drawing/2014/main" id="{4B8682B9-A032-95AB-F695-E4172C1545D1}"/>
                </a:ext>
              </a:extLst>
            </p:cNvPr>
            <p:cNvSpPr/>
            <p:nvPr/>
          </p:nvSpPr>
          <p:spPr>
            <a:xfrm rot="5400000">
              <a:off x="5442162" y="1870749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52" name="Group 13">
              <a:extLst>
                <a:ext uri="{FF2B5EF4-FFF2-40B4-BE49-F238E27FC236}">
                  <a16:creationId xmlns:a16="http://schemas.microsoft.com/office/drawing/2014/main" id="{414C7D46-6D64-D4AF-C763-7E9CE7432E98}"/>
                </a:ext>
              </a:extLst>
            </p:cNvPr>
            <p:cNvGrpSpPr/>
            <p:nvPr/>
          </p:nvGrpSpPr>
          <p:grpSpPr>
            <a:xfrm>
              <a:off x="5877729" y="1722160"/>
              <a:ext cx="79660" cy="3694834"/>
              <a:chOff x="6133903" y="1788165"/>
              <a:chExt cx="93000" cy="3317628"/>
            </a:xfrm>
          </p:grpSpPr>
          <p:sp>
            <p:nvSpPr>
              <p:cNvPr id="56" name="Rounded Rectangle 14">
                <a:extLst>
                  <a:ext uri="{FF2B5EF4-FFF2-40B4-BE49-F238E27FC236}">
                    <a16:creationId xmlns:a16="http://schemas.microsoft.com/office/drawing/2014/main" id="{45972E23-D3E0-4152-7CB6-B58E73682951}"/>
                  </a:ext>
                </a:extLst>
              </p:cNvPr>
              <p:cNvSpPr/>
              <p:nvPr userDrawn="1"/>
            </p:nvSpPr>
            <p:spPr>
              <a:xfrm flipH="1">
                <a:off x="6133903" y="1788165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7" name="Rounded Rectangle 15">
                <a:extLst>
                  <a:ext uri="{FF2B5EF4-FFF2-40B4-BE49-F238E27FC236}">
                    <a16:creationId xmlns:a16="http://schemas.microsoft.com/office/drawing/2014/main" id="{2C6954B4-D503-D9E0-914D-45ECE7CEB39D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53" name="Heart 31">
              <a:extLst>
                <a:ext uri="{FF2B5EF4-FFF2-40B4-BE49-F238E27FC236}">
                  <a16:creationId xmlns:a16="http://schemas.microsoft.com/office/drawing/2014/main" id="{48EF39AE-3052-F83E-796B-C7632FF5DCB1}"/>
                </a:ext>
              </a:extLst>
            </p:cNvPr>
            <p:cNvSpPr/>
            <p:nvPr/>
          </p:nvSpPr>
          <p:spPr>
            <a:xfrm>
              <a:off x="5642702" y="5343612"/>
              <a:ext cx="542540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54" name="Rounded Rectangle 35">
              <a:extLst>
                <a:ext uri="{FF2B5EF4-FFF2-40B4-BE49-F238E27FC236}">
                  <a16:creationId xmlns:a16="http://schemas.microsoft.com/office/drawing/2014/main" id="{166592EE-BB89-57DE-C790-ECCEAC7A957C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  <p:sp>
          <p:nvSpPr>
            <p:cNvPr id="55" name="Oval 34">
              <a:extLst>
                <a:ext uri="{FF2B5EF4-FFF2-40B4-BE49-F238E27FC236}">
                  <a16:creationId xmlns:a16="http://schemas.microsoft.com/office/drawing/2014/main" id="{9AF7C5E3-54C6-E790-B934-F29D5E2230C5}"/>
                </a:ext>
              </a:extLst>
            </p:cNvPr>
            <p:cNvSpPr/>
            <p:nvPr/>
          </p:nvSpPr>
          <p:spPr>
            <a:xfrm>
              <a:off x="3564408" y="5543194"/>
              <a:ext cx="4686203" cy="848139"/>
            </a:xfrm>
            <a:prstGeom prst="ellipse">
              <a:avLst/>
            </a:prstGeom>
            <a:solidFill>
              <a:schemeClr val="tx2">
                <a:alpha val="29954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80" name="Pladsholder til tekst 3">
            <a:extLst>
              <a:ext uri="{FF2B5EF4-FFF2-40B4-BE49-F238E27FC236}">
                <a16:creationId xmlns:a16="http://schemas.microsoft.com/office/drawing/2014/main" id="{939077C5-154B-6999-8545-CE2623C9A3D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712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109" name="Pladsholder til tekst 3">
            <a:extLst>
              <a:ext uri="{FF2B5EF4-FFF2-40B4-BE49-F238E27FC236}">
                <a16:creationId xmlns:a16="http://schemas.microsoft.com/office/drawing/2014/main" id="{F09D161B-2AD1-B598-BDAE-94F815AEEB9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3711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grpSp>
        <p:nvGrpSpPr>
          <p:cNvPr id="66" name="Gruppe 65">
            <a:extLst>
              <a:ext uri="{FF2B5EF4-FFF2-40B4-BE49-F238E27FC236}">
                <a16:creationId xmlns:a16="http://schemas.microsoft.com/office/drawing/2014/main" id="{F757F7C9-82AC-4CEC-8DC6-784E35A6736B}"/>
              </a:ext>
            </a:extLst>
          </p:cNvPr>
          <p:cNvGrpSpPr/>
          <p:nvPr userDrawn="1"/>
        </p:nvGrpSpPr>
        <p:grpSpPr>
          <a:xfrm>
            <a:off x="8463619" y="1749118"/>
            <a:ext cx="3378107" cy="2971983"/>
            <a:chOff x="3264092" y="1718701"/>
            <a:chExt cx="5311152" cy="4672632"/>
          </a:xfrm>
        </p:grpSpPr>
        <p:sp>
          <p:nvSpPr>
            <p:cNvPr id="67" name="Oval 34">
              <a:extLst>
                <a:ext uri="{FF2B5EF4-FFF2-40B4-BE49-F238E27FC236}">
                  <a16:creationId xmlns:a16="http://schemas.microsoft.com/office/drawing/2014/main" id="{F0F99136-0897-ED94-BD26-02E77A0E2006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68" name="Group 4">
              <a:extLst>
                <a:ext uri="{FF2B5EF4-FFF2-40B4-BE49-F238E27FC236}">
                  <a16:creationId xmlns:a16="http://schemas.microsoft.com/office/drawing/2014/main" id="{A16F3EF0-5BBA-E1FD-4E03-AB5922DD7BEA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75" name="Oval 5">
                <a:extLst>
                  <a:ext uri="{FF2B5EF4-FFF2-40B4-BE49-F238E27FC236}">
                    <a16:creationId xmlns:a16="http://schemas.microsoft.com/office/drawing/2014/main" id="{9746AC00-EC58-90B8-3EF3-9249AE15CD37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76" name="Magnetic Disk 6">
                <a:extLst>
                  <a:ext uri="{FF2B5EF4-FFF2-40B4-BE49-F238E27FC236}">
                    <a16:creationId xmlns:a16="http://schemas.microsoft.com/office/drawing/2014/main" id="{60E0513C-4543-12CF-E136-297C2168431B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77" name="Oval 7">
                <a:extLst>
                  <a:ext uri="{FF2B5EF4-FFF2-40B4-BE49-F238E27FC236}">
                    <a16:creationId xmlns:a16="http://schemas.microsoft.com/office/drawing/2014/main" id="{F7E0C493-5802-96CE-A3F5-7B21529C549F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78" name="Oval 8">
                <a:extLst>
                  <a:ext uri="{FF2B5EF4-FFF2-40B4-BE49-F238E27FC236}">
                    <a16:creationId xmlns:a16="http://schemas.microsoft.com/office/drawing/2014/main" id="{70F538CB-9CAC-BC11-EA3D-D46CFAC1C2AF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79" name="Oval 9">
                <a:extLst>
                  <a:ext uri="{FF2B5EF4-FFF2-40B4-BE49-F238E27FC236}">
                    <a16:creationId xmlns:a16="http://schemas.microsoft.com/office/drawing/2014/main" id="{8D13C8CB-D39B-5773-4F9A-D86F8B4AAF4D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81" name="Oval 10">
                <a:extLst>
                  <a:ext uri="{FF2B5EF4-FFF2-40B4-BE49-F238E27FC236}">
                    <a16:creationId xmlns:a16="http://schemas.microsoft.com/office/drawing/2014/main" id="{D67C5C5E-BF28-DF5F-A88A-65D2ABC22B30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69" name="Chevron 12">
              <a:extLst>
                <a:ext uri="{FF2B5EF4-FFF2-40B4-BE49-F238E27FC236}">
                  <a16:creationId xmlns:a16="http://schemas.microsoft.com/office/drawing/2014/main" id="{E51D2285-C01B-C352-9B62-E96093F1DBB9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70" name="Group 13">
              <a:extLst>
                <a:ext uri="{FF2B5EF4-FFF2-40B4-BE49-F238E27FC236}">
                  <a16:creationId xmlns:a16="http://schemas.microsoft.com/office/drawing/2014/main" id="{94A024C2-2E5E-84F7-4B21-CA98FA29E49D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73" name="Rounded Rectangle 14">
                <a:extLst>
                  <a:ext uri="{FF2B5EF4-FFF2-40B4-BE49-F238E27FC236}">
                    <a16:creationId xmlns:a16="http://schemas.microsoft.com/office/drawing/2014/main" id="{F922A181-5E7B-988F-C87C-0135407FD76C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74" name="Rounded Rectangle 15">
                <a:extLst>
                  <a:ext uri="{FF2B5EF4-FFF2-40B4-BE49-F238E27FC236}">
                    <a16:creationId xmlns:a16="http://schemas.microsoft.com/office/drawing/2014/main" id="{9CEC0A44-8D36-B219-1796-3FC034EEAE10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71" name="Heart 31">
              <a:extLst>
                <a:ext uri="{FF2B5EF4-FFF2-40B4-BE49-F238E27FC236}">
                  <a16:creationId xmlns:a16="http://schemas.microsoft.com/office/drawing/2014/main" id="{33CB0C79-215C-60E5-13DD-3964633EA862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72" name="Rounded Rectangle 35">
              <a:extLst>
                <a:ext uri="{FF2B5EF4-FFF2-40B4-BE49-F238E27FC236}">
                  <a16:creationId xmlns:a16="http://schemas.microsoft.com/office/drawing/2014/main" id="{5A5A3E1E-1B8C-80FF-465B-E61B73B07E06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sp>
        <p:nvSpPr>
          <p:cNvPr id="82" name="Pladsholder til tekst 3">
            <a:extLst>
              <a:ext uri="{FF2B5EF4-FFF2-40B4-BE49-F238E27FC236}">
                <a16:creationId xmlns:a16="http://schemas.microsoft.com/office/drawing/2014/main" id="{F28826E6-B899-344A-87B1-4E300A12691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65838" y="4876481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83" name="Pladsholder til tekst 3">
            <a:extLst>
              <a:ext uri="{FF2B5EF4-FFF2-40B4-BE49-F238E27FC236}">
                <a16:creationId xmlns:a16="http://schemas.microsoft.com/office/drawing/2014/main" id="{74A8924B-0581-715B-0064-174DFF23A2E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65837" y="5116702"/>
            <a:ext cx="2368441" cy="466894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84" name="Pladsholder til tekst 3">
            <a:extLst>
              <a:ext uri="{FF2B5EF4-FFF2-40B4-BE49-F238E27FC236}">
                <a16:creationId xmlns:a16="http://schemas.microsoft.com/office/drawing/2014/main" id="{D7D7D63B-4A93-BA4C-BC53-8744C5940A3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14206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Poppins SemiBold" pitchFamily="2" charset="77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85" name="Pladsholder til tekst 3">
            <a:extLst>
              <a:ext uri="{FF2B5EF4-FFF2-40B4-BE49-F238E27FC236}">
                <a16:creationId xmlns:a16="http://schemas.microsoft.com/office/drawing/2014/main" id="{87C57679-8DC7-1110-C379-C3E35739DF1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14205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87" name="Pladsholder til slidenummer 1">
            <a:extLst>
              <a:ext uri="{FF2B5EF4-FFF2-40B4-BE49-F238E27FC236}">
                <a16:creationId xmlns:a16="http://schemas.microsoft.com/office/drawing/2014/main" id="{46B8E985-6C4A-69E3-13FB-9975C4014C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40816392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Forside 3 linjer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9A72592F-79CD-5421-F80B-633E65D4A0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8880" y="2283751"/>
            <a:ext cx="7393245" cy="2852737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8" name="Pladsholder til tekst 4">
            <a:extLst>
              <a:ext uri="{FF2B5EF4-FFF2-40B4-BE49-F238E27FC236}">
                <a16:creationId xmlns:a16="http://schemas.microsoft.com/office/drawing/2014/main" id="{6CE89866-FEB2-8DB3-25D2-950A7AA7D73C}"/>
              </a:ext>
            </a:extLst>
          </p:cNvPr>
          <p:cNvSpPr txBox="1">
            <a:spLocks/>
          </p:cNvSpPr>
          <p:nvPr userDrawn="1"/>
        </p:nvSpPr>
        <p:spPr>
          <a:xfrm>
            <a:off x="637372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b="0" i="0" dirty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rPr>
              <a:t>Sundhedsministeriet</a:t>
            </a:r>
          </a:p>
        </p:txBody>
      </p:sp>
      <p:sp>
        <p:nvSpPr>
          <p:cNvPr id="9" name="Date_GeneralDate">
            <a:extLst>
              <a:ext uri="{FF2B5EF4-FFF2-40B4-BE49-F238E27FC236}">
                <a16:creationId xmlns:a16="http://schemas.microsoft.com/office/drawing/2014/main" id="{47AA52CD-E490-7126-246C-959A7A3FB1D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463" y="5681786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endParaRPr lang="da-DK" dirty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DD40AFC8-6C6B-2843-1FDF-5807244A7A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635759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lepæl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25E761E8-0A97-9537-ECC2-4F035FD46E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b="1672"/>
          <a:stretch/>
        </p:blipFill>
        <p:spPr>
          <a:xfrm>
            <a:off x="2828547" y="2633256"/>
            <a:ext cx="7033053" cy="4224744"/>
          </a:xfrm>
          <a:prstGeom prst="rect">
            <a:avLst/>
          </a:prstGeom>
          <a:effectLst/>
        </p:spPr>
      </p:pic>
      <p:sp>
        <p:nvSpPr>
          <p:cNvPr id="40" name="Title Placeholder 6">
            <a:extLst>
              <a:ext uri="{FF2B5EF4-FFF2-40B4-BE49-F238E27FC236}">
                <a16:creationId xmlns:a16="http://schemas.microsoft.com/office/drawing/2014/main" id="{FD44E642-7BEB-6111-1634-60B9AC42B2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8" y="526774"/>
            <a:ext cx="3813410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44" name="Pladsholder til slidenummer 1">
            <a:extLst>
              <a:ext uri="{FF2B5EF4-FFF2-40B4-BE49-F238E27FC236}">
                <a16:creationId xmlns:a16="http://schemas.microsoft.com/office/drawing/2014/main" id="{0AC964D2-4D5C-73C7-E699-0B5DC9B4A6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5BC45030-75CD-6869-0A86-4B2E49A90332}"/>
              </a:ext>
            </a:extLst>
          </p:cNvPr>
          <p:cNvSpPr/>
          <p:nvPr userDrawn="1"/>
        </p:nvSpPr>
        <p:spPr>
          <a:xfrm>
            <a:off x="13052062" y="0"/>
            <a:ext cx="5780096" cy="685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30B337A1-D9A7-A12B-2CCC-B5C7599F2A32}"/>
              </a:ext>
            </a:extLst>
          </p:cNvPr>
          <p:cNvSpPr txBox="1"/>
          <p:nvPr userDrawn="1"/>
        </p:nvSpPr>
        <p:spPr>
          <a:xfrm>
            <a:off x="13274094" y="458836"/>
            <a:ext cx="3946746" cy="869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b="1" dirty="0">
                <a:solidFill>
                  <a:schemeClr val="accent4"/>
                </a:solidFill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Tips &amp; tricks </a:t>
            </a: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dirty="0">
                <a:latin typeface="Poppins Light" pitchFamily="2" charset="77"/>
                <a:cs typeface="Poppins Light" pitchFamily="2" charset="77"/>
              </a:rPr>
              <a:t>Dette er et milepælsslide. 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r>
              <a:rPr lang="da-DK" dirty="0">
                <a:latin typeface="Poppins Light" pitchFamily="2" charset="77"/>
                <a:cs typeface="Poppins Light" pitchFamily="2" charset="77"/>
              </a:rPr>
              <a:t>Her kan du selv vælge antal 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r>
              <a:rPr lang="da-DK" dirty="0">
                <a:latin typeface="Poppins Light" pitchFamily="2" charset="77"/>
                <a:cs typeface="Poppins Light" pitchFamily="2" charset="77"/>
              </a:rPr>
              <a:t>af milepæle og placering.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r>
              <a:rPr lang="da-DK" b="1" dirty="0">
                <a:latin typeface="Poppins Black" pitchFamily="2" charset="77"/>
                <a:cs typeface="Poppins Black" pitchFamily="2" charset="77"/>
              </a:rPr>
              <a:t>&gt;  </a:t>
            </a:r>
            <a:r>
              <a:rPr lang="da-DK" dirty="0">
                <a:latin typeface="Poppins Light" pitchFamily="2" charset="77"/>
                <a:cs typeface="Poppins Light" pitchFamily="2" charset="77"/>
              </a:rPr>
              <a:t>For at ændre placering skal 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r>
              <a:rPr lang="da-DK" dirty="0">
                <a:latin typeface="Poppins Light" pitchFamily="2" charset="77"/>
                <a:cs typeface="Poppins Light" pitchFamily="2" charset="77"/>
              </a:rPr>
              <a:t>du klikke på milepælen på vejen. Derefter kan du trække mile-pælen hen til den ønskede destination.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r>
              <a:rPr lang="da-DK" b="1" dirty="0"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dirty="0">
                <a:latin typeface="Poppins Light" pitchFamily="2" charset="77"/>
                <a:cs typeface="Poppins Light" pitchFamily="2" charset="77"/>
              </a:rPr>
              <a:t> Det anbefales at skrive tekstbokse ud for hver milepæl.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16924688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nmarkskor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ktangel 14">
            <a:extLst>
              <a:ext uri="{FF2B5EF4-FFF2-40B4-BE49-F238E27FC236}">
                <a16:creationId xmlns:a16="http://schemas.microsoft.com/office/drawing/2014/main" id="{3AFABC73-38C1-EF89-E33A-3F11FCF6641F}"/>
              </a:ext>
            </a:extLst>
          </p:cNvPr>
          <p:cNvSpPr/>
          <p:nvPr userDrawn="1"/>
        </p:nvSpPr>
        <p:spPr>
          <a:xfrm>
            <a:off x="4403725" y="0"/>
            <a:ext cx="778827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3" name="Gruppe 2">
            <a:extLst>
              <a:ext uri="{FF2B5EF4-FFF2-40B4-BE49-F238E27FC236}">
                <a16:creationId xmlns:a16="http://schemas.microsoft.com/office/drawing/2014/main" id="{95B43FCC-19C8-A2A9-98F9-EEF4E69FF1AA}"/>
              </a:ext>
            </a:extLst>
          </p:cNvPr>
          <p:cNvGrpSpPr/>
          <p:nvPr userDrawn="1"/>
        </p:nvGrpSpPr>
        <p:grpSpPr>
          <a:xfrm rot="10800000">
            <a:off x="3708400" y="0"/>
            <a:ext cx="1059308" cy="6858000"/>
            <a:chOff x="4223362" y="0"/>
            <a:chExt cx="1059308" cy="6858000"/>
          </a:xfrm>
          <a:solidFill>
            <a:schemeClr val="bg1"/>
          </a:solidFill>
        </p:grpSpPr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D47A6B30-5545-BEAA-0F22-8188E55B1690}"/>
                </a:ext>
              </a:extLst>
            </p:cNvPr>
            <p:cNvSpPr/>
            <p:nvPr userDrawn="1"/>
          </p:nvSpPr>
          <p:spPr>
            <a:xfrm>
              <a:off x="458734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5" name="Triangle 5">
              <a:extLst>
                <a:ext uri="{FF2B5EF4-FFF2-40B4-BE49-F238E27FC236}">
                  <a16:creationId xmlns:a16="http://schemas.microsoft.com/office/drawing/2014/main" id="{77F9C224-B9E8-9CB3-48C7-999A5F857E19}"/>
                </a:ext>
              </a:extLst>
            </p:cNvPr>
            <p:cNvSpPr/>
            <p:nvPr userDrawn="1"/>
          </p:nvSpPr>
          <p:spPr>
            <a:xfrm rot="16200000">
              <a:off x="387485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1F426E56-191A-4437-6BDC-E4ACD7117C8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9" y="1838979"/>
            <a:ext cx="3045481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noProof="0" dirty="0"/>
              <a:t>Her kan der skrives en forklarende tekst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D561F68A-8FC1-8806-B250-CE1C1025F6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8" y="526774"/>
            <a:ext cx="3059042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</a:t>
            </a:r>
          </a:p>
        </p:txBody>
      </p:sp>
      <p:pic>
        <p:nvPicPr>
          <p:cNvPr id="8" name="Billede 7" descr="Et billede, der indeholder tekst, silhuet&#10;&#10;Automatisk genereret beskrivelse">
            <a:extLst>
              <a:ext uri="{FF2B5EF4-FFF2-40B4-BE49-F238E27FC236}">
                <a16:creationId xmlns:a16="http://schemas.microsoft.com/office/drawing/2014/main" id="{8D5B5BA8-63B6-99ED-6B45-F643806687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93124" y="1012903"/>
            <a:ext cx="4541419" cy="54324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9678"/>
              </a:prstClr>
            </a:outerShdw>
          </a:effectLst>
        </p:spPr>
      </p:pic>
      <p:sp>
        <p:nvSpPr>
          <p:cNvPr id="9" name="Pladsholder til tekst 12">
            <a:extLst>
              <a:ext uri="{FF2B5EF4-FFF2-40B4-BE49-F238E27FC236}">
                <a16:creationId xmlns:a16="http://schemas.microsoft.com/office/drawing/2014/main" id="{E3E2AAFB-0005-5935-F3F4-D86AE2A9C30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895610" y="6008914"/>
            <a:ext cx="772515" cy="255361"/>
          </a:xfrm>
        </p:spPr>
        <p:txBody>
          <a:bodyPr/>
          <a:lstStyle>
            <a:lvl1pPr marL="0" indent="0">
              <a:buFontTx/>
              <a:buNone/>
              <a:defRPr sz="7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Indsæt navn på de røde ikoner</a:t>
            </a:r>
          </a:p>
        </p:txBody>
      </p:sp>
      <p:grpSp>
        <p:nvGrpSpPr>
          <p:cNvPr id="10" name="Gruppe 9">
            <a:extLst>
              <a:ext uri="{FF2B5EF4-FFF2-40B4-BE49-F238E27FC236}">
                <a16:creationId xmlns:a16="http://schemas.microsoft.com/office/drawing/2014/main" id="{BD55193A-0590-F933-4C7D-3C2E345DE8D0}"/>
              </a:ext>
            </a:extLst>
          </p:cNvPr>
          <p:cNvGrpSpPr/>
          <p:nvPr userDrawn="1"/>
        </p:nvGrpSpPr>
        <p:grpSpPr>
          <a:xfrm>
            <a:off x="10611617" y="5969099"/>
            <a:ext cx="179299" cy="295175"/>
            <a:chOff x="3191792" y="3209022"/>
            <a:chExt cx="219977" cy="362142"/>
          </a:xfrm>
        </p:grpSpPr>
        <p:sp>
          <p:nvSpPr>
            <p:cNvPr id="11" name="Ellipse 10">
              <a:extLst>
                <a:ext uri="{FF2B5EF4-FFF2-40B4-BE49-F238E27FC236}">
                  <a16:creationId xmlns:a16="http://schemas.microsoft.com/office/drawing/2014/main" id="{2AFAE9AD-9236-6D20-8442-2E91B491053B}"/>
                </a:ext>
              </a:extLst>
            </p:cNvPr>
            <p:cNvSpPr/>
            <p:nvPr/>
          </p:nvSpPr>
          <p:spPr>
            <a:xfrm flipV="1">
              <a:off x="3244770" y="3525445"/>
              <a:ext cx="114022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grpSp>
          <p:nvGrpSpPr>
            <p:cNvPr id="12" name="Gruppe 11">
              <a:extLst>
                <a:ext uri="{FF2B5EF4-FFF2-40B4-BE49-F238E27FC236}">
                  <a16:creationId xmlns:a16="http://schemas.microsoft.com/office/drawing/2014/main" id="{F70B1CB8-2994-5223-C624-16375FBF9C64}"/>
                </a:ext>
              </a:extLst>
            </p:cNvPr>
            <p:cNvGrpSpPr/>
            <p:nvPr/>
          </p:nvGrpSpPr>
          <p:grpSpPr>
            <a:xfrm>
              <a:off x="3191792" y="3209022"/>
              <a:ext cx="219977" cy="219978"/>
              <a:chOff x="1491794" y="2842103"/>
              <a:chExt cx="665167" cy="665170"/>
            </a:xfrm>
          </p:grpSpPr>
          <p:sp>
            <p:nvSpPr>
              <p:cNvPr id="13" name="Teardrop 175">
                <a:extLst>
                  <a:ext uri="{FF2B5EF4-FFF2-40B4-BE49-F238E27FC236}">
                    <a16:creationId xmlns:a16="http://schemas.microsoft.com/office/drawing/2014/main" id="{0A055B6E-1144-2FA9-9D21-7680B0D9DE17}"/>
                  </a:ext>
                </a:extLst>
              </p:cNvPr>
              <p:cNvSpPr/>
              <p:nvPr/>
            </p:nvSpPr>
            <p:spPr>
              <a:xfrm rot="8107125">
                <a:off x="1491794" y="2842103"/>
                <a:ext cx="665167" cy="665170"/>
              </a:xfrm>
              <a:prstGeom prst="teardrop">
                <a:avLst>
                  <a:gd name="adj" fmla="val 149536"/>
                </a:avLst>
              </a:prstGeom>
              <a:solidFill>
                <a:srgbClr val="D74C44"/>
              </a:solidFill>
              <a:ln w="9525" cap="rnd">
                <a:noFill/>
                <a:prstDash val="sysDot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2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4" name="Oval 183">
                <a:extLst>
                  <a:ext uri="{FF2B5EF4-FFF2-40B4-BE49-F238E27FC236}">
                    <a16:creationId xmlns:a16="http://schemas.microsoft.com/office/drawing/2014/main" id="{38554BD0-2BD6-C9B8-02D9-87163D8B89F6}"/>
                  </a:ext>
                </a:extLst>
              </p:cNvPr>
              <p:cNvSpPr/>
              <p:nvPr/>
            </p:nvSpPr>
            <p:spPr>
              <a:xfrm>
                <a:off x="1684184" y="3034498"/>
                <a:ext cx="280377" cy="280378"/>
              </a:xfrm>
              <a:prstGeom prst="ellipse">
                <a:avLst/>
              </a:prstGeom>
              <a:solidFill>
                <a:srgbClr val="F6FBFF"/>
              </a:solidFill>
              <a:ln w="9525" cap="rnd">
                <a:noFill/>
                <a:prstDash val="sysDot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800" b="1" i="0" dirty="0">
                  <a:solidFill>
                    <a:schemeClr val="bg2"/>
                  </a:solidFill>
                  <a:latin typeface="Poppins SemiBold" pitchFamily="2" charset="77"/>
                  <a:cs typeface="Poppins SemiBold" pitchFamily="2" charset="77"/>
                </a:endParaRPr>
              </a:p>
            </p:txBody>
          </p:sp>
        </p:grpSp>
      </p:grpSp>
      <p:sp>
        <p:nvSpPr>
          <p:cNvPr id="18" name="Pladsholder til slidenummer 1">
            <a:extLst>
              <a:ext uri="{FF2B5EF4-FFF2-40B4-BE49-F238E27FC236}">
                <a16:creationId xmlns:a16="http://schemas.microsoft.com/office/drawing/2014/main" id="{0000F9F3-1DEB-BAA7-DE6A-28464F5609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chemeClr val="bg1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D34F64C8-6A52-1B5E-C72D-8CCABB1B130A}"/>
              </a:ext>
            </a:extLst>
          </p:cNvPr>
          <p:cNvSpPr/>
          <p:nvPr userDrawn="1"/>
        </p:nvSpPr>
        <p:spPr>
          <a:xfrm>
            <a:off x="13052062" y="0"/>
            <a:ext cx="4390811" cy="685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0" name="Tekstfelt 19">
            <a:extLst>
              <a:ext uri="{FF2B5EF4-FFF2-40B4-BE49-F238E27FC236}">
                <a16:creationId xmlns:a16="http://schemas.microsoft.com/office/drawing/2014/main" id="{9C8DBD10-1C30-085D-13DD-2EB9836D0A8C}"/>
              </a:ext>
            </a:extLst>
          </p:cNvPr>
          <p:cNvSpPr txBox="1"/>
          <p:nvPr userDrawn="1"/>
        </p:nvSpPr>
        <p:spPr>
          <a:xfrm>
            <a:off x="13274094" y="458836"/>
            <a:ext cx="3946746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b="1" dirty="0">
                <a:solidFill>
                  <a:schemeClr val="accent4"/>
                </a:solidFill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  Tips &amp; tricks </a:t>
            </a: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br>
              <a:rPr lang="da-DK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1600" dirty="0">
                <a:latin typeface="Poppins Light" pitchFamily="2" charset="77"/>
                <a:cs typeface="Poppins Light" pitchFamily="2" charset="77"/>
              </a:rPr>
              <a:t>På dette slide kan du selv vælge placering af de røde ikoner. </a:t>
            </a:r>
            <a:br>
              <a:rPr lang="da-DK" sz="1600" dirty="0">
                <a:latin typeface="Poppins Light" pitchFamily="2" charset="77"/>
                <a:cs typeface="Poppins Light" pitchFamily="2" charset="77"/>
              </a:rPr>
            </a:br>
            <a:br>
              <a:rPr lang="da-DK" sz="1600" dirty="0">
                <a:latin typeface="Poppins Light" pitchFamily="2" charset="77"/>
                <a:cs typeface="Poppins Light" pitchFamily="2" charset="77"/>
              </a:rPr>
            </a:br>
            <a:r>
              <a:rPr lang="da-DK" sz="1600" b="1" dirty="0">
                <a:latin typeface="Poppins Black" pitchFamily="2" charset="77"/>
                <a:cs typeface="Poppins Black" pitchFamily="2" charset="77"/>
              </a:rPr>
              <a:t>&gt;  </a:t>
            </a:r>
            <a:r>
              <a:rPr lang="da-DK" sz="1600" dirty="0">
                <a:latin typeface="Poppins Light" pitchFamily="2" charset="77"/>
                <a:cs typeface="Poppins Light" pitchFamily="2" charset="77"/>
              </a:rPr>
              <a:t>Dette gøres ved at klikke på et af nedenstående ikoner. Derefter kan du trække ikonet hen på kortet.</a:t>
            </a:r>
            <a:br>
              <a:rPr lang="da-DK" sz="1600" dirty="0">
                <a:latin typeface="Poppins" pitchFamily="2" charset="77"/>
                <a:cs typeface="Poppins" pitchFamily="2" charset="77"/>
              </a:rPr>
            </a:br>
            <a:br>
              <a:rPr lang="da-DK" sz="1600" dirty="0">
                <a:latin typeface="Poppins" pitchFamily="2" charset="77"/>
                <a:cs typeface="Poppins" pitchFamily="2" charset="77"/>
              </a:rPr>
            </a:br>
            <a:r>
              <a:rPr lang="da-DK" sz="1600" b="1" dirty="0">
                <a:latin typeface="Poppins Black" pitchFamily="2" charset="77"/>
                <a:cs typeface="Poppins Black" pitchFamily="2" charset="77"/>
              </a:rPr>
              <a:t>&gt;</a:t>
            </a:r>
            <a:r>
              <a:rPr lang="da-DK" sz="1600" dirty="0">
                <a:latin typeface="Poppins Light" pitchFamily="2" charset="77"/>
                <a:cs typeface="Poppins Light" pitchFamily="2" charset="77"/>
              </a:rPr>
              <a:t> OBS: Husk at skrive, hvad de røde ikoner står for i boksen i højre hjørne.</a:t>
            </a: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99720384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dslinj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Afrundet rektangel 53">
            <a:extLst>
              <a:ext uri="{FF2B5EF4-FFF2-40B4-BE49-F238E27FC236}">
                <a16:creationId xmlns:a16="http://schemas.microsoft.com/office/drawing/2014/main" id="{0B6C375C-32B8-F1B4-783A-609923A3C081}"/>
              </a:ext>
            </a:extLst>
          </p:cNvPr>
          <p:cNvSpPr/>
          <p:nvPr userDrawn="1"/>
        </p:nvSpPr>
        <p:spPr>
          <a:xfrm rot="10800000" flipV="1">
            <a:off x="3395942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</a:endParaRPr>
          </a:p>
        </p:txBody>
      </p:sp>
      <p:sp>
        <p:nvSpPr>
          <p:cNvPr id="55" name="Afrundet rektangel 54">
            <a:extLst>
              <a:ext uri="{FF2B5EF4-FFF2-40B4-BE49-F238E27FC236}">
                <a16:creationId xmlns:a16="http://schemas.microsoft.com/office/drawing/2014/main" id="{10732C96-3395-3B09-AC24-2DE35BC85A64}"/>
              </a:ext>
            </a:extLst>
          </p:cNvPr>
          <p:cNvSpPr/>
          <p:nvPr userDrawn="1"/>
        </p:nvSpPr>
        <p:spPr>
          <a:xfrm rot="10800000" flipV="1">
            <a:off x="4296023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</a:endParaRPr>
          </a:p>
        </p:txBody>
      </p:sp>
      <p:sp>
        <p:nvSpPr>
          <p:cNvPr id="56" name="Afrundet rektangel 55">
            <a:extLst>
              <a:ext uri="{FF2B5EF4-FFF2-40B4-BE49-F238E27FC236}">
                <a16:creationId xmlns:a16="http://schemas.microsoft.com/office/drawing/2014/main" id="{DD18803E-D0BB-4C01-82AE-0E893E9C5FD0}"/>
              </a:ext>
            </a:extLst>
          </p:cNvPr>
          <p:cNvSpPr/>
          <p:nvPr userDrawn="1"/>
        </p:nvSpPr>
        <p:spPr>
          <a:xfrm rot="10800000" flipV="1">
            <a:off x="2495859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/>
          </a:p>
        </p:txBody>
      </p:sp>
      <p:sp>
        <p:nvSpPr>
          <p:cNvPr id="57" name="Afrundet rektangel 56">
            <a:extLst>
              <a:ext uri="{FF2B5EF4-FFF2-40B4-BE49-F238E27FC236}">
                <a16:creationId xmlns:a16="http://schemas.microsoft.com/office/drawing/2014/main" id="{F68F428E-2EA5-325A-D31A-0EBC2106FF7B}"/>
              </a:ext>
            </a:extLst>
          </p:cNvPr>
          <p:cNvSpPr/>
          <p:nvPr userDrawn="1"/>
        </p:nvSpPr>
        <p:spPr>
          <a:xfrm rot="10800000" flipV="1">
            <a:off x="1595036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52C43"/>
              </a:solidFill>
              <a:latin typeface="Poppins Light" pitchFamily="2" charset="77"/>
              <a:cs typeface="Poppins Light" pitchFamily="2" charset="77"/>
            </a:endParaRPr>
          </a:p>
        </p:txBody>
      </p:sp>
      <p:sp>
        <p:nvSpPr>
          <p:cNvPr id="58" name="Afrundet rektangel 57">
            <a:extLst>
              <a:ext uri="{FF2B5EF4-FFF2-40B4-BE49-F238E27FC236}">
                <a16:creationId xmlns:a16="http://schemas.microsoft.com/office/drawing/2014/main" id="{040C1C49-2E54-C3FB-F329-9447E40CEABE}"/>
              </a:ext>
            </a:extLst>
          </p:cNvPr>
          <p:cNvSpPr/>
          <p:nvPr userDrawn="1"/>
        </p:nvSpPr>
        <p:spPr>
          <a:xfrm rot="10800000" flipV="1">
            <a:off x="5196105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</a:endParaRPr>
          </a:p>
        </p:txBody>
      </p:sp>
      <p:sp>
        <p:nvSpPr>
          <p:cNvPr id="59" name="Afrundet rektangel 58">
            <a:extLst>
              <a:ext uri="{FF2B5EF4-FFF2-40B4-BE49-F238E27FC236}">
                <a16:creationId xmlns:a16="http://schemas.microsoft.com/office/drawing/2014/main" id="{40D4B370-BEEE-00AE-17C3-A670AE08296C}"/>
              </a:ext>
            </a:extLst>
          </p:cNvPr>
          <p:cNvSpPr/>
          <p:nvPr userDrawn="1"/>
        </p:nvSpPr>
        <p:spPr>
          <a:xfrm rot="10800000" flipV="1">
            <a:off x="6096187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042B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</a:endParaRPr>
          </a:p>
        </p:txBody>
      </p:sp>
      <p:sp>
        <p:nvSpPr>
          <p:cNvPr id="60" name="Afrundet rektangel 59">
            <a:extLst>
              <a:ext uri="{FF2B5EF4-FFF2-40B4-BE49-F238E27FC236}">
                <a16:creationId xmlns:a16="http://schemas.microsoft.com/office/drawing/2014/main" id="{E73557F9-862E-B582-D3B8-DD319C18ECB5}"/>
              </a:ext>
            </a:extLst>
          </p:cNvPr>
          <p:cNvSpPr/>
          <p:nvPr userDrawn="1"/>
        </p:nvSpPr>
        <p:spPr>
          <a:xfrm rot="10800000" flipV="1">
            <a:off x="6996269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042B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</a:endParaRPr>
          </a:p>
        </p:txBody>
      </p:sp>
      <p:sp>
        <p:nvSpPr>
          <p:cNvPr id="61" name="Afrundet rektangel 60">
            <a:extLst>
              <a:ext uri="{FF2B5EF4-FFF2-40B4-BE49-F238E27FC236}">
                <a16:creationId xmlns:a16="http://schemas.microsoft.com/office/drawing/2014/main" id="{A7505502-1D08-0432-9DC3-825C2C0C0684}"/>
              </a:ext>
            </a:extLst>
          </p:cNvPr>
          <p:cNvSpPr/>
          <p:nvPr userDrawn="1"/>
        </p:nvSpPr>
        <p:spPr>
          <a:xfrm rot="10800000" flipV="1">
            <a:off x="7896350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042B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</a:endParaRPr>
          </a:p>
        </p:txBody>
      </p:sp>
      <p:sp>
        <p:nvSpPr>
          <p:cNvPr id="62" name="Afrundet rektangel 61">
            <a:extLst>
              <a:ext uri="{FF2B5EF4-FFF2-40B4-BE49-F238E27FC236}">
                <a16:creationId xmlns:a16="http://schemas.microsoft.com/office/drawing/2014/main" id="{7ADBDC99-C966-58AF-7781-C31607E96D12}"/>
              </a:ext>
            </a:extLst>
          </p:cNvPr>
          <p:cNvSpPr/>
          <p:nvPr userDrawn="1"/>
        </p:nvSpPr>
        <p:spPr>
          <a:xfrm rot="10800000" flipV="1">
            <a:off x="8796431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</a:endParaRPr>
          </a:p>
        </p:txBody>
      </p:sp>
      <p:sp>
        <p:nvSpPr>
          <p:cNvPr id="63" name="Afrundet rektangel 62">
            <a:extLst>
              <a:ext uri="{FF2B5EF4-FFF2-40B4-BE49-F238E27FC236}">
                <a16:creationId xmlns:a16="http://schemas.microsoft.com/office/drawing/2014/main" id="{496D62C2-2BCB-3C87-F3B7-7254E85C9653}"/>
              </a:ext>
            </a:extLst>
          </p:cNvPr>
          <p:cNvSpPr/>
          <p:nvPr userDrawn="1"/>
        </p:nvSpPr>
        <p:spPr>
          <a:xfrm rot="10800000" flipV="1">
            <a:off x="9696513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</a:endParaRPr>
          </a:p>
        </p:txBody>
      </p:sp>
      <p:sp>
        <p:nvSpPr>
          <p:cNvPr id="64" name="Afrundet rektangel 63">
            <a:extLst>
              <a:ext uri="{FF2B5EF4-FFF2-40B4-BE49-F238E27FC236}">
                <a16:creationId xmlns:a16="http://schemas.microsoft.com/office/drawing/2014/main" id="{22471251-70EE-F116-A804-6F0FB19D26A3}"/>
              </a:ext>
            </a:extLst>
          </p:cNvPr>
          <p:cNvSpPr/>
          <p:nvPr userDrawn="1"/>
        </p:nvSpPr>
        <p:spPr>
          <a:xfrm rot="10800000" flipV="1">
            <a:off x="10596594" y="3610184"/>
            <a:ext cx="900082" cy="358775"/>
          </a:xfrm>
          <a:prstGeom prst="roundRect">
            <a:avLst>
              <a:gd name="adj" fmla="val 0"/>
            </a:avLst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</a:endParaRPr>
          </a:p>
        </p:txBody>
      </p:sp>
      <p:sp>
        <p:nvSpPr>
          <p:cNvPr id="65" name="Afrundet rektangel 64">
            <a:extLst>
              <a:ext uri="{FF2B5EF4-FFF2-40B4-BE49-F238E27FC236}">
                <a16:creationId xmlns:a16="http://schemas.microsoft.com/office/drawing/2014/main" id="{AE9BFC62-70CC-0193-8AAA-FD582A3BE2F3}"/>
              </a:ext>
            </a:extLst>
          </p:cNvPr>
          <p:cNvSpPr/>
          <p:nvPr userDrawn="1"/>
        </p:nvSpPr>
        <p:spPr>
          <a:xfrm rot="10800000" flipV="1">
            <a:off x="695326" y="3608388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52C43"/>
              </a:solidFill>
              <a:latin typeface="Poppins Light" pitchFamily="2" charset="77"/>
              <a:cs typeface="Poppins Light" pitchFamily="2" charset="77"/>
            </a:endParaRPr>
          </a:p>
        </p:txBody>
      </p:sp>
      <p:sp>
        <p:nvSpPr>
          <p:cNvPr id="66" name="Pladsholder til tekst 28">
            <a:extLst>
              <a:ext uri="{FF2B5EF4-FFF2-40B4-BE49-F238E27FC236}">
                <a16:creationId xmlns:a16="http://schemas.microsoft.com/office/drawing/2014/main" id="{0494F8EB-1E42-66F4-5E70-80C99A2B6B3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10833" y="3729091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67" name="Pladsholder til tekst 28">
            <a:extLst>
              <a:ext uri="{FF2B5EF4-FFF2-40B4-BE49-F238E27FC236}">
                <a16:creationId xmlns:a16="http://schemas.microsoft.com/office/drawing/2014/main" id="{9C26E8EC-9C33-71DB-5DCE-D5949D3EFE5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07264" y="3729090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68" name="Pladsholder til tekst 28">
            <a:extLst>
              <a:ext uri="{FF2B5EF4-FFF2-40B4-BE49-F238E27FC236}">
                <a16:creationId xmlns:a16="http://schemas.microsoft.com/office/drawing/2014/main" id="{FDD98564-2301-DE39-65D6-36BAF23785D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606974" y="3729090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69" name="Pladsholder til tekst 28">
            <a:extLst>
              <a:ext uri="{FF2B5EF4-FFF2-40B4-BE49-F238E27FC236}">
                <a16:creationId xmlns:a16="http://schemas.microsoft.com/office/drawing/2014/main" id="{E2E7BF32-7692-0E82-1C5B-66EF47D37FB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16584" y="3730911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0" name="Pladsholder til tekst 28">
            <a:extLst>
              <a:ext uri="{FF2B5EF4-FFF2-40B4-BE49-F238E27FC236}">
                <a16:creationId xmlns:a16="http://schemas.microsoft.com/office/drawing/2014/main" id="{F319BAA8-8C8B-27AB-0CBB-43564C829EF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16667" y="3729089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1" name="Pladsholder til tekst 28">
            <a:extLst>
              <a:ext uri="{FF2B5EF4-FFF2-40B4-BE49-F238E27FC236}">
                <a16:creationId xmlns:a16="http://schemas.microsoft.com/office/drawing/2014/main" id="{813FF360-6ADC-51E6-7525-6C58D9C1CA0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307217" y="3729088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2" name="Pladsholder til tekst 28">
            <a:extLst>
              <a:ext uri="{FF2B5EF4-FFF2-40B4-BE49-F238E27FC236}">
                <a16:creationId xmlns:a16="http://schemas.microsoft.com/office/drawing/2014/main" id="{CB72E081-54ED-877E-1A03-FB7AA235470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07297" y="3729087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3" name="Pladsholder til tekst 28">
            <a:extLst>
              <a:ext uri="{FF2B5EF4-FFF2-40B4-BE49-F238E27FC236}">
                <a16:creationId xmlns:a16="http://schemas.microsoft.com/office/drawing/2014/main" id="{82AB2294-AF38-073B-6C5A-668CA6958B0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16909" y="3729086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4" name="Pladsholder til tekst 28">
            <a:extLst>
              <a:ext uri="{FF2B5EF4-FFF2-40B4-BE49-F238E27FC236}">
                <a16:creationId xmlns:a16="http://schemas.microsoft.com/office/drawing/2014/main" id="{250318D9-DE26-CEAC-B499-34059C06A17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007459" y="3729085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5" name="Pladsholder til tekst 28">
            <a:extLst>
              <a:ext uri="{FF2B5EF4-FFF2-40B4-BE49-F238E27FC236}">
                <a16:creationId xmlns:a16="http://schemas.microsoft.com/office/drawing/2014/main" id="{62447DB0-05DE-3AED-2AEE-A6A0D6711C7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916702" y="3729084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6" name="Pladsholder til tekst 28">
            <a:extLst>
              <a:ext uri="{FF2B5EF4-FFF2-40B4-BE49-F238E27FC236}">
                <a16:creationId xmlns:a16="http://schemas.microsoft.com/office/drawing/2014/main" id="{445584E5-7B7B-59FF-5711-250AB536B12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816783" y="3729083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7" name="Pladsholder til tekst 28">
            <a:extLst>
              <a:ext uri="{FF2B5EF4-FFF2-40B4-BE49-F238E27FC236}">
                <a16:creationId xmlns:a16="http://schemas.microsoft.com/office/drawing/2014/main" id="{30A124AC-1DA7-5779-7305-A8503477453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716865" y="3729082"/>
            <a:ext cx="668324" cy="117367"/>
          </a:xfr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78" name="Pladsholder til slidenummer 1">
            <a:extLst>
              <a:ext uri="{FF2B5EF4-FFF2-40B4-BE49-F238E27FC236}">
                <a16:creationId xmlns:a16="http://schemas.microsoft.com/office/drawing/2014/main" id="{161EFCF9-9203-EBAC-284D-D35009CB92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79" name="Title Placeholder 6">
            <a:extLst>
              <a:ext uri="{FF2B5EF4-FFF2-40B4-BE49-F238E27FC236}">
                <a16:creationId xmlns:a16="http://schemas.microsoft.com/office/drawing/2014/main" id="{0F536982-38E5-8535-9AF4-8C979D4915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5004344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 på tidslinjen</a:t>
            </a:r>
          </a:p>
        </p:txBody>
      </p:sp>
      <p:sp>
        <p:nvSpPr>
          <p:cNvPr id="80" name="Pladsholder til tekst 2">
            <a:extLst>
              <a:ext uri="{FF2B5EF4-FFF2-40B4-BE49-F238E27FC236}">
                <a16:creationId xmlns:a16="http://schemas.microsoft.com/office/drawing/2014/main" id="{6791F170-00E6-40B1-E635-2C9589DE5D46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223038" y="4290652"/>
            <a:ext cx="1636776" cy="738187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81" name="Pladsholder til tekst 2">
            <a:extLst>
              <a:ext uri="{FF2B5EF4-FFF2-40B4-BE49-F238E27FC236}">
                <a16:creationId xmlns:a16="http://schemas.microsoft.com/office/drawing/2014/main" id="{D628DB32-7600-D652-A89D-2BB5E732801B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927675" y="4290651"/>
            <a:ext cx="1636776" cy="738187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82" name="Pladsholder til tekst 2">
            <a:extLst>
              <a:ext uri="{FF2B5EF4-FFF2-40B4-BE49-F238E27FC236}">
                <a16:creationId xmlns:a16="http://schemas.microsoft.com/office/drawing/2014/main" id="{DB7A6A04-EE28-C240-EF96-523A0A5E565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27921" y="4290651"/>
            <a:ext cx="1636776" cy="738187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83" name="Pladsholder til tekst 2">
            <a:extLst>
              <a:ext uri="{FF2B5EF4-FFF2-40B4-BE49-F238E27FC236}">
                <a16:creationId xmlns:a16="http://schemas.microsoft.com/office/drawing/2014/main" id="{FA6B7061-65A5-2F55-F560-519212ABF1E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332186" y="4290650"/>
            <a:ext cx="1636776" cy="738187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32" name="Højre klammeparentes 31">
            <a:extLst>
              <a:ext uri="{FF2B5EF4-FFF2-40B4-BE49-F238E27FC236}">
                <a16:creationId xmlns:a16="http://schemas.microsoft.com/office/drawing/2014/main" id="{1AAA1887-76C7-AD9B-F642-505D1E85DBAF}"/>
              </a:ext>
            </a:extLst>
          </p:cNvPr>
          <p:cNvSpPr/>
          <p:nvPr userDrawn="1"/>
        </p:nvSpPr>
        <p:spPr>
          <a:xfrm rot="5400000">
            <a:off x="1997689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ln w="3175" cap="rnd">
            <a:solidFill>
              <a:srgbClr val="011E32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3" name="Højre klammeparentes 32">
            <a:extLst>
              <a:ext uri="{FF2B5EF4-FFF2-40B4-BE49-F238E27FC236}">
                <a16:creationId xmlns:a16="http://schemas.microsoft.com/office/drawing/2014/main" id="{C8570F63-9394-9454-AE48-3B1FF344306E}"/>
              </a:ext>
            </a:extLst>
          </p:cNvPr>
          <p:cNvSpPr/>
          <p:nvPr userDrawn="1"/>
        </p:nvSpPr>
        <p:spPr>
          <a:xfrm rot="5400000">
            <a:off x="4702327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ln w="3175" cap="rnd">
            <a:solidFill>
              <a:srgbClr val="011E32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4" name="Højre klammeparentes 33">
            <a:extLst>
              <a:ext uri="{FF2B5EF4-FFF2-40B4-BE49-F238E27FC236}">
                <a16:creationId xmlns:a16="http://schemas.microsoft.com/office/drawing/2014/main" id="{C1D651CE-E7FF-0168-914A-358704389636}"/>
              </a:ext>
            </a:extLst>
          </p:cNvPr>
          <p:cNvSpPr/>
          <p:nvPr userDrawn="1"/>
        </p:nvSpPr>
        <p:spPr>
          <a:xfrm rot="5400000">
            <a:off x="7402202" y="2830863"/>
            <a:ext cx="87473" cy="2603500"/>
          </a:xfrm>
          <a:prstGeom prst="rightBrace">
            <a:avLst>
              <a:gd name="adj1" fmla="val 0"/>
              <a:gd name="adj2" fmla="val 49938"/>
            </a:avLst>
          </a:prstGeom>
          <a:ln w="3175" cap="rnd">
            <a:solidFill>
              <a:srgbClr val="011E32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5" name="Højre klammeparentes 34">
            <a:extLst>
              <a:ext uri="{FF2B5EF4-FFF2-40B4-BE49-F238E27FC236}">
                <a16:creationId xmlns:a16="http://schemas.microsoft.com/office/drawing/2014/main" id="{7818DAAC-8818-B696-77CB-783D7F20DE93}"/>
              </a:ext>
            </a:extLst>
          </p:cNvPr>
          <p:cNvSpPr/>
          <p:nvPr userDrawn="1"/>
        </p:nvSpPr>
        <p:spPr>
          <a:xfrm rot="5400000">
            <a:off x="10106837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ln w="3175" cap="rnd">
            <a:solidFill>
              <a:srgbClr val="011E32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10163696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Overskrift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6">
            <a:extLst>
              <a:ext uri="{FF2B5EF4-FFF2-40B4-BE49-F238E27FC236}">
                <a16:creationId xmlns:a16="http://schemas.microsoft.com/office/drawing/2014/main" id="{13CA3C7C-52F1-BB4D-A991-67F3D1957C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6" name="Pladsholder til slidenummer 1">
            <a:extLst>
              <a:ext uri="{FF2B5EF4-FFF2-40B4-BE49-F238E27FC236}">
                <a16:creationId xmlns:a16="http://schemas.microsoft.com/office/drawing/2014/main" id="{FD1F05B9-E76C-3B1C-9590-5D615DEDB3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7893296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Overskrift + Underoversk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940B167-E24C-9D4A-AE16-2C8EF88BB44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598348"/>
            <a:ext cx="10752002" cy="30745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Her kan der stå en undertitel</a:t>
            </a:r>
          </a:p>
          <a:p>
            <a:pPr lvl="0"/>
            <a:endParaRPr lang="da-DK" noProof="0" dirty="0"/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A557B9E1-6E8D-DD47-9636-3336B0E357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9" name="Pladsholder til slidenummer 1">
            <a:extLst>
              <a:ext uri="{FF2B5EF4-FFF2-40B4-BE49-F238E27FC236}">
                <a16:creationId xmlns:a16="http://schemas.microsoft.com/office/drawing/2014/main" id="{57A0ED6C-A7A5-46EE-07F6-7F60A320C1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00954336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omt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874060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agside m. logo (mørkeblå)">
    <p:bg>
      <p:bgPr>
        <a:solidFill>
          <a:srgbClr val="00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B2D9D51B-9C2B-0C64-4EB8-7EDAFF17C5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78020" y="2466254"/>
            <a:ext cx="4635959" cy="1086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3986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agside m. logo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20812998-3762-D434-2194-C85C23CA62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78020" y="2466256"/>
            <a:ext cx="4635959" cy="1086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2456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agside m. logo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0A5AF6D8-613D-62BC-39CD-8E5D7C4B79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78020" y="2466255"/>
            <a:ext cx="4635959" cy="1086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51234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agside m. krone (mørkeblå)">
    <p:bg>
      <p:bgPr>
        <a:solidFill>
          <a:srgbClr val="00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5536B99A-AB3C-5A00-B520-92EDF51E43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2441" y="1952173"/>
            <a:ext cx="2927117" cy="258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7780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Forside 3 linjer (indsæt bg-billede)">
    <p:bg>
      <p:bgPr>
        <a:solidFill>
          <a:srgbClr val="00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7C12C1B1-2B2E-CAFB-6B6E-9221BCCDE09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Klik på ikonet for at indsætte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9A72592F-79CD-5421-F80B-633E65D4A0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8880" y="2283751"/>
            <a:ext cx="7393245" cy="2852737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8" name="Pladsholder til tekst 4">
            <a:extLst>
              <a:ext uri="{FF2B5EF4-FFF2-40B4-BE49-F238E27FC236}">
                <a16:creationId xmlns:a16="http://schemas.microsoft.com/office/drawing/2014/main" id="{6CE89866-FEB2-8DB3-25D2-950A7AA7D73C}"/>
              </a:ext>
            </a:extLst>
          </p:cNvPr>
          <p:cNvSpPr txBox="1">
            <a:spLocks/>
          </p:cNvSpPr>
          <p:nvPr userDrawn="1"/>
        </p:nvSpPr>
        <p:spPr>
          <a:xfrm>
            <a:off x="637372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b="0" i="0" dirty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rPr>
              <a:t>Sundhedsministeriet</a:t>
            </a:r>
          </a:p>
        </p:txBody>
      </p:sp>
      <p:sp>
        <p:nvSpPr>
          <p:cNvPr id="9" name="Date_GeneralDate">
            <a:extLst>
              <a:ext uri="{FF2B5EF4-FFF2-40B4-BE49-F238E27FC236}">
                <a16:creationId xmlns:a16="http://schemas.microsoft.com/office/drawing/2014/main" id="{47AA52CD-E490-7126-246C-959A7A3FB1D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463" y="5681786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endParaRPr lang="da-DK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2AAB2BFC-91D3-E9C7-C572-6A7CFEABE89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627062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agside m. krone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AD8CACBF-FC0D-E93A-211A-0E92957EFC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2441" y="1952174"/>
            <a:ext cx="2927117" cy="258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6759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agside m. krone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FD27945D-30BE-D8B2-9A5C-60FE28FDAF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2441" y="1952174"/>
            <a:ext cx="2927117" cy="258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5405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RUGERGUIDE TIL POWERPOINT">
    <p:bg>
      <p:bgPr>
        <a:solidFill>
          <a:schemeClr val="bg1">
            <a:alpha val="62549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ktangel 29">
            <a:extLst>
              <a:ext uri="{FF2B5EF4-FFF2-40B4-BE49-F238E27FC236}">
                <a16:creationId xmlns:a16="http://schemas.microsoft.com/office/drawing/2014/main" id="{8CBA2985-8DAF-69AB-5591-6A5CA4C4E6F6}"/>
              </a:ext>
            </a:extLst>
          </p:cNvPr>
          <p:cNvSpPr/>
          <p:nvPr userDrawn="1"/>
        </p:nvSpPr>
        <p:spPr>
          <a:xfrm>
            <a:off x="186647" y="171450"/>
            <a:ext cx="11818706" cy="65150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1" name="Tekstfelt 30">
            <a:extLst>
              <a:ext uri="{FF2B5EF4-FFF2-40B4-BE49-F238E27FC236}">
                <a16:creationId xmlns:a16="http://schemas.microsoft.com/office/drawing/2014/main" id="{1C581DE6-9EE2-30F9-B60A-DAE6C3B0A9CA}"/>
              </a:ext>
            </a:extLst>
          </p:cNvPr>
          <p:cNvSpPr txBox="1"/>
          <p:nvPr userDrawn="1"/>
        </p:nvSpPr>
        <p:spPr>
          <a:xfrm>
            <a:off x="609601" y="533022"/>
            <a:ext cx="36682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2000" b="1" i="0" dirty="0">
                <a:solidFill>
                  <a:srgbClr val="001F33"/>
                </a:solidFill>
                <a:latin typeface="Poppins ExtraBold" pitchFamily="2" charset="77"/>
                <a:cs typeface="Poppins ExtraBold" pitchFamily="2" charset="77"/>
              </a:rPr>
              <a:t>Førstehjælp til PowerPoint</a:t>
            </a:r>
            <a:endParaRPr lang="da-DK" sz="2000" b="0" i="0" dirty="0">
              <a:solidFill>
                <a:srgbClr val="001F33"/>
              </a:solidFill>
              <a:latin typeface="Poppins Light" pitchFamily="2" charset="77"/>
              <a:cs typeface="Poppins Light" pitchFamily="2" charset="77"/>
            </a:endParaRPr>
          </a:p>
        </p:txBody>
      </p:sp>
      <p:sp>
        <p:nvSpPr>
          <p:cNvPr id="32" name="Rektangel 31">
            <a:extLst>
              <a:ext uri="{FF2B5EF4-FFF2-40B4-BE49-F238E27FC236}">
                <a16:creationId xmlns:a16="http://schemas.microsoft.com/office/drawing/2014/main" id="{4B01FB16-3253-5F97-30FA-0318F1E998C1}"/>
              </a:ext>
            </a:extLst>
          </p:cNvPr>
          <p:cNvSpPr/>
          <p:nvPr userDrawn="1"/>
        </p:nvSpPr>
        <p:spPr>
          <a:xfrm>
            <a:off x="1696013" y="558621"/>
            <a:ext cx="119296" cy="10711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FAFBF9"/>
              </a:solidFill>
            </a:endParaRPr>
          </a:p>
        </p:txBody>
      </p:sp>
      <p:grpSp>
        <p:nvGrpSpPr>
          <p:cNvPr id="33" name="Gruppe 32">
            <a:extLst>
              <a:ext uri="{FF2B5EF4-FFF2-40B4-BE49-F238E27FC236}">
                <a16:creationId xmlns:a16="http://schemas.microsoft.com/office/drawing/2014/main" id="{F74FD0AB-ED2B-B478-FE44-EC61033D5601}"/>
              </a:ext>
            </a:extLst>
          </p:cNvPr>
          <p:cNvGrpSpPr/>
          <p:nvPr userDrawn="1"/>
        </p:nvGrpSpPr>
        <p:grpSpPr>
          <a:xfrm>
            <a:off x="3758568" y="555795"/>
            <a:ext cx="163021" cy="107115"/>
            <a:chOff x="6066419" y="438144"/>
            <a:chExt cx="250583" cy="164649"/>
          </a:xfrm>
        </p:grpSpPr>
        <p:sp>
          <p:nvSpPr>
            <p:cNvPr id="34" name="Rektangel 33">
              <a:extLst>
                <a:ext uri="{FF2B5EF4-FFF2-40B4-BE49-F238E27FC236}">
                  <a16:creationId xmlns:a16="http://schemas.microsoft.com/office/drawing/2014/main" id="{1F834844-5CA8-9C44-8E23-908FE45CA46D}"/>
                </a:ext>
              </a:extLst>
            </p:cNvPr>
            <p:cNvSpPr/>
            <p:nvPr userDrawn="1"/>
          </p:nvSpPr>
          <p:spPr>
            <a:xfrm>
              <a:off x="6066419" y="438144"/>
              <a:ext cx="250583" cy="164649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35" name="Billede 34">
              <a:extLst>
                <a:ext uri="{FF2B5EF4-FFF2-40B4-BE49-F238E27FC236}">
                  <a16:creationId xmlns:a16="http://schemas.microsoft.com/office/drawing/2014/main" id="{D5E9518F-8252-0B0C-EEFB-FAF4C8935BA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6115973" y="462716"/>
              <a:ext cx="151477" cy="120404"/>
            </a:xfrm>
            <a:prstGeom prst="rect">
              <a:avLst/>
            </a:prstGeom>
          </p:spPr>
        </p:pic>
      </p:grpSp>
      <p:grpSp>
        <p:nvGrpSpPr>
          <p:cNvPr id="36" name="Gruppe 35">
            <a:extLst>
              <a:ext uri="{FF2B5EF4-FFF2-40B4-BE49-F238E27FC236}">
                <a16:creationId xmlns:a16="http://schemas.microsoft.com/office/drawing/2014/main" id="{F1548C84-4F6E-940E-A9C0-D6593A6D3173}"/>
              </a:ext>
            </a:extLst>
          </p:cNvPr>
          <p:cNvGrpSpPr/>
          <p:nvPr userDrawn="1"/>
        </p:nvGrpSpPr>
        <p:grpSpPr>
          <a:xfrm>
            <a:off x="798356" y="1297941"/>
            <a:ext cx="10601975" cy="4860275"/>
            <a:chOff x="839176" y="1269188"/>
            <a:chExt cx="10601975" cy="4860275"/>
          </a:xfrm>
        </p:grpSpPr>
        <p:sp>
          <p:nvSpPr>
            <p:cNvPr id="37" name="Tekstfelt 36">
              <a:extLst>
                <a:ext uri="{FF2B5EF4-FFF2-40B4-BE49-F238E27FC236}">
                  <a16:creationId xmlns:a16="http://schemas.microsoft.com/office/drawing/2014/main" id="{DBDF2F24-040F-3CE7-AA2D-B10EEB6F7A22}"/>
                </a:ext>
              </a:extLst>
            </p:cNvPr>
            <p:cNvSpPr txBox="1"/>
            <p:nvPr userDrawn="1"/>
          </p:nvSpPr>
          <p:spPr>
            <a:xfrm>
              <a:off x="8353909" y="1269188"/>
              <a:ext cx="3087242" cy="14465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indent="0" eaLnBrk="1" hangingPunct="1">
                <a:spcAft>
                  <a:spcPts val="600"/>
                </a:spcAft>
                <a:buFont typeface="Arial" panose="020B0604020202020204" pitchFamily="34" charset="0"/>
                <a:buNone/>
                <a:defRPr/>
              </a:pPr>
              <a:r>
                <a:rPr lang="da-DK" sz="900" b="1" i="0" dirty="0">
                  <a:solidFill>
                    <a:srgbClr val="E8685C"/>
                  </a:solidFill>
                  <a:latin typeface="Poppins Black" pitchFamily="2" charset="77"/>
                  <a:cs typeface="Poppins Black" pitchFamily="2" charset="77"/>
                </a:rPr>
                <a:t>&gt;</a:t>
              </a:r>
              <a:r>
                <a:rPr lang="da-DK" sz="900" b="1" i="0" dirty="0">
                  <a:solidFill>
                    <a:srgbClr val="001F33"/>
                  </a:solidFill>
                  <a:latin typeface="Poppins ExtraBold" pitchFamily="2" charset="77"/>
                  <a:cs typeface="Poppins ExtraBold" pitchFamily="2" charset="77"/>
                </a:rPr>
                <a:t>  COPY/PASTE AF GAMLE SLIDES</a:t>
              </a:r>
              <a:endParaRPr lang="da-DK" sz="900" b="1" i="0" dirty="0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  <a:p>
              <a:pPr marL="0" indent="0" eaLnBrk="1" hangingPunct="1">
                <a:spcAft>
                  <a:spcPts val="600"/>
                </a:spcAft>
                <a:buFont typeface="Arial" panose="020B0604020202020204" pitchFamily="34" charset="0"/>
                <a:buNone/>
                <a:defRPr/>
              </a:pP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Best practice: 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Opret et slide i din nye præsentation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og kopier ét indholdselement ad gangen (fx kopier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al tekst fra én tekstboks).</a:t>
              </a:r>
            </a:p>
            <a:p>
              <a:pPr marL="0" indent="0" eaLnBrk="1" hangingPunct="1">
                <a:spcAft>
                  <a:spcPts val="600"/>
                </a:spcAft>
                <a:buFont typeface="Arial" panose="020B0604020202020204" pitchFamily="34" charset="0"/>
                <a:buNone/>
                <a:defRPr/>
              </a:pPr>
              <a:r>
                <a:rPr lang="da-DK" altLang="da-DK" sz="800" b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Eller kopier et helt slide over i din nye præsentation </a:t>
              </a:r>
              <a:br>
                <a:rPr lang="da-DK" altLang="da-DK" sz="800" b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og vælg derefter et passende layout. </a:t>
              </a:r>
              <a:br>
                <a:rPr lang="da-DK" altLang="da-DK" sz="800" b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Husk at slette de gamle, forkerte layouts (gå i Vis &gt; Slidemaster og slet dem).</a:t>
              </a:r>
            </a:p>
            <a:p>
              <a:pPr eaLnBrk="1" hangingPunct="1">
                <a:spcAft>
                  <a:spcPts val="600"/>
                </a:spcAft>
                <a:defRPr/>
              </a:pPr>
              <a:endParaRPr lang="da-DK" altLang="da-DK" sz="800" b="0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38" name="Tekstfelt 37">
              <a:extLst>
                <a:ext uri="{FF2B5EF4-FFF2-40B4-BE49-F238E27FC236}">
                  <a16:creationId xmlns:a16="http://schemas.microsoft.com/office/drawing/2014/main" id="{DA3D6D3E-FDA6-654A-39AD-0399830A3116}"/>
                </a:ext>
              </a:extLst>
            </p:cNvPr>
            <p:cNvSpPr txBox="1"/>
            <p:nvPr userDrawn="1"/>
          </p:nvSpPr>
          <p:spPr>
            <a:xfrm>
              <a:off x="8353908" y="2964817"/>
              <a:ext cx="2952583" cy="240065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da-DK" sz="900" b="1" i="0" dirty="0">
                  <a:solidFill>
                    <a:srgbClr val="E8685C"/>
                  </a:solidFill>
                  <a:latin typeface="Poppins Black" pitchFamily="2" charset="77"/>
                  <a:cs typeface="Poppins Black" pitchFamily="2" charset="77"/>
                </a:rPr>
                <a:t>&gt;</a:t>
              </a:r>
              <a:r>
                <a:rPr lang="da-DK" sz="900" b="1" i="0" dirty="0">
                  <a:solidFill>
                    <a:srgbClr val="001F33"/>
                  </a:solidFill>
                  <a:latin typeface="Poppins ExtraBold" pitchFamily="2" charset="77"/>
                  <a:cs typeface="Poppins ExtraBold" pitchFamily="2" charset="77"/>
                </a:rPr>
                <a:t>  BRUG FOR ANDRE SLIDES?</a:t>
              </a:r>
              <a:br>
                <a:rPr lang="da-DK" sz="900" b="1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Find inspiration til dit oplæg ved at bruge typeslides.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I samlingen kan du finde proces- og tidslinjeslides, geografiske slides samt slides til visning af forskellige nøgletal mv. Du kan finde typeslides ved at klikke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  <a:hlinkClick r:id="rId3"/>
                </a:rPr>
                <a:t>her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.</a:t>
              </a:r>
              <a:b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Alternativt kan billederne findes ved at klikke på nedenstående link og åbne mappen ‘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Typeslides til PowerPoint præsentationer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’: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  <a:hlinkClick r:id="rId3"/>
                </a:rPr>
                <a:t>https://www.skyfish.com/p/sundhedsministeriet</a:t>
              </a:r>
              <a:endParaRPr lang="da-DK" altLang="da-DK" sz="800" b="1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pt-BR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Det anbefales at kopiere hele slides ind i din egen præsentation. Dette gøres ved at markere det ønskede slide og brug </a:t>
              </a:r>
              <a:r>
                <a:rPr lang="pt-BR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CTRL+C </a:t>
              </a:r>
              <a:r>
                <a:rPr lang="pt-BR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for at kopiere. Gå derefter ind i din præsentation og brug </a:t>
              </a:r>
              <a:r>
                <a:rPr lang="pt-BR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CTRL+V </a:t>
              </a:r>
              <a:r>
                <a:rPr lang="pt-BR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for </a:t>
              </a:r>
              <a:br>
                <a:rPr lang="pt-BR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pt-BR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at indsætte. </a:t>
              </a:r>
              <a:endParaRPr lang="da-DK" altLang="da-DK" sz="800" b="0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39" name="Tekstfelt 38">
              <a:extLst>
                <a:ext uri="{FF2B5EF4-FFF2-40B4-BE49-F238E27FC236}">
                  <a16:creationId xmlns:a16="http://schemas.microsoft.com/office/drawing/2014/main" id="{DF1A107D-ACC7-1251-18A4-DECD88B91959}"/>
                </a:ext>
              </a:extLst>
            </p:cNvPr>
            <p:cNvSpPr txBox="1"/>
            <p:nvPr userDrawn="1"/>
          </p:nvSpPr>
          <p:spPr>
            <a:xfrm>
              <a:off x="5001030" y="4759857"/>
              <a:ext cx="2689006" cy="12464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spcAft>
                  <a:spcPts val="600"/>
                </a:spcAft>
                <a:defRPr/>
              </a:pPr>
              <a:r>
                <a:rPr lang="da-DK" sz="900" b="1" i="0" dirty="0">
                  <a:solidFill>
                    <a:srgbClr val="E8685C"/>
                  </a:solidFill>
                  <a:latin typeface="Poppins Black" pitchFamily="2" charset="77"/>
                  <a:cs typeface="Poppins Black" pitchFamily="2" charset="77"/>
                </a:rPr>
                <a:t>&gt;</a:t>
              </a:r>
              <a:r>
                <a:rPr lang="da-DK" sz="900" b="1" i="0" dirty="0">
                  <a:solidFill>
                    <a:srgbClr val="001F33"/>
                  </a:solidFill>
                  <a:latin typeface="Poppins ExtraBold" pitchFamily="2" charset="77"/>
                  <a:cs typeface="Poppins ExtraBold" pitchFamily="2" charset="77"/>
                </a:rPr>
                <a:t>  HJÆLPELINJER</a:t>
              </a:r>
              <a:br>
                <a:rPr lang="da-DK" sz="800" b="1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Brug hjælpelinjer for at give dine slides et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mere professionelt og ensartet udtryk. </a:t>
              </a:r>
            </a:p>
            <a:p>
              <a:pPr marL="171450" indent="-171450" eaLnBrk="1" hangingPunct="1"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Klik på fanen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Vis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og sæt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hak ved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Hjælpelinjer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.</a:t>
              </a:r>
            </a:p>
            <a:p>
              <a:pPr marL="171450" indent="-171450" eaLnBrk="1" hangingPunct="1"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Tryk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Alt + F9 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for hurtig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visning af hjælpelinjer.</a:t>
              </a:r>
            </a:p>
          </p:txBody>
        </p:sp>
        <p:sp>
          <p:nvSpPr>
            <p:cNvPr id="40" name="Tekstfelt 39">
              <a:extLst>
                <a:ext uri="{FF2B5EF4-FFF2-40B4-BE49-F238E27FC236}">
                  <a16:creationId xmlns:a16="http://schemas.microsoft.com/office/drawing/2014/main" id="{31DCD957-7A51-A666-C4A1-5E2B4AEBFBE3}"/>
                </a:ext>
              </a:extLst>
            </p:cNvPr>
            <p:cNvSpPr txBox="1"/>
            <p:nvPr userDrawn="1"/>
          </p:nvSpPr>
          <p:spPr>
            <a:xfrm>
              <a:off x="5040248" y="1269188"/>
              <a:ext cx="2772972" cy="19389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da-DK" sz="900" b="1" i="0" dirty="0">
                  <a:solidFill>
                    <a:srgbClr val="E8685C"/>
                  </a:solidFill>
                  <a:latin typeface="Poppins Black" pitchFamily="2" charset="77"/>
                  <a:cs typeface="Poppins Black" pitchFamily="2" charset="77"/>
                </a:rPr>
                <a:t>&gt;</a:t>
              </a:r>
              <a:r>
                <a:rPr lang="da-DK" sz="900" b="1" i="0" dirty="0">
                  <a:solidFill>
                    <a:srgbClr val="001F33"/>
                  </a:solidFill>
                  <a:latin typeface="Poppins ExtraBold" pitchFamily="2" charset="77"/>
                  <a:cs typeface="Poppins ExtraBold" pitchFamily="2" charset="77"/>
                </a:rPr>
                <a:t>  INDSÆT BILLEDER</a:t>
              </a:r>
              <a:br>
                <a:rPr lang="da-DK" sz="800" b="1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Klik på dette ikon i dine slides, vælg billede og </a:t>
              </a:r>
              <a:br>
                <a:rPr 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klik </a:t>
              </a:r>
              <a:r>
                <a:rPr 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Indsæt.</a:t>
              </a:r>
              <a:endParaRPr lang="en-GB" sz="800" b="1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Departementets officielle fotos til dine slides findes ved at klikke </a:t>
              </a:r>
              <a:r>
                <a:rPr lang="da-DK" altLang="da-DK" sz="800" b="1" i="0" u="none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  <a:hlinkClick r:id="rId3"/>
                </a:rPr>
                <a:t>her</a:t>
              </a:r>
              <a:r>
                <a:rPr lang="da-DK" altLang="da-DK" sz="800" b="1" i="0" u="none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. </a:t>
              </a:r>
              <a:br>
                <a:rPr lang="da-DK" altLang="da-DK" sz="800" b="1" i="0" u="none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Alternativt kan billederne findes ved at klikke på nedenstående link og åbne mappen ‘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Billeder til PowerPoint præsentationer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’: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  <a:hlinkClick r:id="rId3"/>
                </a:rPr>
                <a:t>https://www.skyfish.com/p/sundhedsministeriet</a:t>
              </a:r>
              <a:endParaRPr lang="da-DK" altLang="da-DK" sz="800" b="1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  <a:p>
              <a:pPr eaLnBrk="1" hangingPunct="1">
                <a:spcAft>
                  <a:spcPts val="600"/>
                </a:spcAft>
                <a:defRPr/>
              </a:pPr>
              <a:endParaRPr lang="da-DK" altLang="da-DK" sz="800" b="0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  <a:p>
              <a:pPr eaLnBrk="1" hangingPunct="1">
                <a:spcAft>
                  <a:spcPts val="600"/>
                </a:spcAft>
                <a:defRPr/>
              </a:pPr>
              <a:endParaRPr lang="da-DK" altLang="da-DK" sz="800" b="0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41" name="Tekstfelt 40">
              <a:extLst>
                <a:ext uri="{FF2B5EF4-FFF2-40B4-BE49-F238E27FC236}">
                  <a16:creationId xmlns:a16="http://schemas.microsoft.com/office/drawing/2014/main" id="{4EF8BE95-0D21-D52D-C915-6B99C96FA3FE}"/>
                </a:ext>
              </a:extLst>
            </p:cNvPr>
            <p:cNvSpPr txBox="1"/>
            <p:nvPr userDrawn="1"/>
          </p:nvSpPr>
          <p:spPr>
            <a:xfrm>
              <a:off x="5040248" y="2964817"/>
              <a:ext cx="2689006" cy="160043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ts val="0"/>
                </a:spcBef>
                <a:spcAft>
                  <a:spcPts val="600"/>
                </a:spcAft>
                <a:buNone/>
                <a:defRPr/>
              </a:pPr>
              <a:r>
                <a:rPr lang="da-DK" sz="900" b="1" i="0" dirty="0">
                  <a:solidFill>
                    <a:srgbClr val="E8685C"/>
                  </a:solidFill>
                  <a:latin typeface="Poppins Black" pitchFamily="2" charset="77"/>
                  <a:cs typeface="Poppins Black" pitchFamily="2" charset="77"/>
                </a:rPr>
                <a:t>&gt;</a:t>
              </a:r>
              <a:r>
                <a:rPr lang="da-DK" sz="900" b="1" i="0" dirty="0">
                  <a:solidFill>
                    <a:srgbClr val="001F33"/>
                  </a:solidFill>
                  <a:latin typeface="Poppins ExtraBold" pitchFamily="2" charset="77"/>
                  <a:cs typeface="Poppins ExtraBold" pitchFamily="2" charset="77"/>
                </a:rPr>
                <a:t>  BESKÆR BILLEDER / IKONER</a:t>
              </a:r>
              <a:br>
                <a:rPr lang="da-DK" sz="800" b="1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1. </a:t>
              </a:r>
              <a:r>
                <a:rPr lang="da-DK" sz="800" b="0" i="0" noProof="1">
                  <a:solidFill>
                    <a:srgbClr val="000C2C"/>
                  </a:solidFill>
                  <a:latin typeface="Poppins Light" pitchFamily="2" charset="77"/>
                  <a:cs typeface="Poppins Light" pitchFamily="2" charset="77"/>
                </a:rPr>
                <a:t>Klik på billedet, klik på Fanen </a:t>
              </a:r>
              <a:r>
                <a:rPr 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Hjem / Billedeformatering / Beskær.</a:t>
              </a:r>
            </a:p>
            <a:p>
              <a:pPr eaLnBrk="1" hangingPunct="1">
                <a:spcAft>
                  <a:spcPts val="600"/>
                </a:spcAft>
                <a:defRPr/>
              </a:pPr>
              <a:r>
                <a:rPr 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2.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Ønsker du at skalere billedet, så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hold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SHIFT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-knappen nede, mens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  <a:t>du trækker i billedets hjørner.</a:t>
              </a:r>
            </a:p>
            <a:p>
              <a:pPr eaLnBrk="1" hangingPunct="1">
                <a:spcBef>
                  <a:spcPts val="0"/>
                </a:spcBef>
                <a:spcAft>
                  <a:spcPts val="600"/>
                </a:spcAft>
                <a:buNone/>
                <a:defRPr/>
              </a:pPr>
              <a:r>
                <a:rPr 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Tip: </a:t>
              </a:r>
              <a:r>
                <a:rPr 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Hvis du sletter billedet og indsætter et nyt, kan billedet ligge foran teksten eller grafikken. Hvis dette sker, skal du vælge billedet, højreklikke og vælge </a:t>
              </a:r>
              <a:r>
                <a:rPr 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Placer bagest.</a:t>
              </a:r>
              <a:endParaRPr lang="en-GB" altLang="da-DK" sz="800" b="1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42" name="Tekstfelt 41">
              <a:extLst>
                <a:ext uri="{FF2B5EF4-FFF2-40B4-BE49-F238E27FC236}">
                  <a16:creationId xmlns:a16="http://schemas.microsoft.com/office/drawing/2014/main" id="{F16F738E-F9F3-6837-12D6-727CCE0B8C89}"/>
                </a:ext>
              </a:extLst>
            </p:cNvPr>
            <p:cNvSpPr txBox="1"/>
            <p:nvPr userDrawn="1"/>
          </p:nvSpPr>
          <p:spPr>
            <a:xfrm>
              <a:off x="1423126" y="2964817"/>
              <a:ext cx="2689006" cy="14927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spcAft>
                  <a:spcPts val="600"/>
                </a:spcAft>
                <a:defRPr/>
              </a:pPr>
              <a:r>
                <a:rPr lang="da-DK" sz="900" b="1" i="0" dirty="0">
                  <a:solidFill>
                    <a:srgbClr val="E8685C"/>
                  </a:solidFill>
                  <a:latin typeface="Poppins Black" pitchFamily="2" charset="77"/>
                  <a:cs typeface="Poppins Black" pitchFamily="2" charset="77"/>
                </a:rPr>
                <a:t>&gt;</a:t>
              </a:r>
              <a:r>
                <a:rPr lang="da-DK" sz="900" b="1" i="0" dirty="0">
                  <a:solidFill>
                    <a:srgbClr val="001F33"/>
                  </a:solidFill>
                  <a:latin typeface="Poppins ExtraBold" pitchFamily="2" charset="77"/>
                  <a:cs typeface="Poppins ExtraBold" pitchFamily="2" charset="77"/>
                </a:rPr>
                <a:t>  SKRIFTTYPER</a:t>
              </a:r>
              <a:br>
                <a:rPr lang="da-DK" sz="800" b="1" i="0" dirty="0">
                  <a:solidFill>
                    <a:srgbClr val="D35C5E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Brug typografien </a:t>
              </a:r>
              <a:r>
                <a:rPr lang="da-DK" altLang="da-DK" sz="800" b="1" i="0" u="sng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Poppins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i dine slides. </a:t>
              </a:r>
            </a:p>
            <a:p>
              <a:pPr eaLnBrk="1" hangingPunct="1">
                <a:spcAft>
                  <a:spcPts val="600"/>
                </a:spcAft>
                <a:defRPr/>
              </a:pP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Brug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TAB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for at gå frem i tekst-niveauer.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Klik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ENTER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og derefter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TAB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for at skifte fra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et niveau til det næste. For at gå tilbage i tekstniveauer, brug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SHIFT+TAB.</a:t>
              </a:r>
            </a:p>
            <a:p>
              <a:pPr eaLnBrk="1" hangingPunct="1">
                <a:spcAft>
                  <a:spcPts val="600"/>
                </a:spcAft>
                <a:defRPr/>
              </a:pP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Alternativt kan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F</a:t>
              </a:r>
              <a:r>
                <a:rPr 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orøg</a:t>
              </a:r>
              <a:r>
                <a:rPr 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og </a:t>
              </a:r>
              <a:r>
                <a:rPr 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Formindsk</a:t>
              </a:r>
              <a:r>
                <a:rPr 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</a:t>
              </a:r>
              <a:br>
                <a:rPr 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listeniveau bruges. </a:t>
              </a:r>
              <a:endParaRPr lang="da-DK" altLang="da-DK" sz="800" b="0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43" name="Tekstfelt 42">
              <a:extLst>
                <a:ext uri="{FF2B5EF4-FFF2-40B4-BE49-F238E27FC236}">
                  <a16:creationId xmlns:a16="http://schemas.microsoft.com/office/drawing/2014/main" id="{AAD054BF-80C4-E5D0-E6D5-D24D7B89D301}"/>
                </a:ext>
              </a:extLst>
            </p:cNvPr>
            <p:cNvSpPr txBox="1"/>
            <p:nvPr userDrawn="1"/>
          </p:nvSpPr>
          <p:spPr>
            <a:xfrm>
              <a:off x="1423126" y="1269188"/>
              <a:ext cx="2689006" cy="14927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da-DK" sz="900" b="1" i="0" dirty="0">
                  <a:solidFill>
                    <a:srgbClr val="E8685C"/>
                  </a:solidFill>
                  <a:latin typeface="Poppins Black" pitchFamily="2" charset="77"/>
                  <a:cs typeface="Poppins Black" pitchFamily="2" charset="77"/>
                </a:rPr>
                <a:t>&gt; </a:t>
              </a:r>
              <a:r>
                <a:rPr lang="da-DK" sz="900" b="1" i="0" dirty="0">
                  <a:solidFill>
                    <a:srgbClr val="001F33"/>
                  </a:solidFill>
                  <a:latin typeface="Poppins ExtraBold" pitchFamily="2" charset="77"/>
                  <a:cs typeface="Poppins ExtraBold" pitchFamily="2" charset="77"/>
                </a:rPr>
                <a:t> VARIÈR MELLEM DINE SLIDES</a:t>
              </a:r>
              <a:br>
                <a:rPr lang="da-DK" sz="800" b="1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sz="800" b="1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1. 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Klik på menupunktet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Nyt Slide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under fanen  Hjem for at indsætte et nyt standardslide.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b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2. 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Klik på pilen</a:t>
              </a:r>
              <a:r>
                <a:rPr lang="da-DK" altLang="da-DK" sz="800" b="0" i="0" baseline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ved siden af Layout for </a:t>
              </a:r>
              <a:br>
                <a:rPr lang="da-DK" altLang="da-DK" sz="800" b="0" i="0" baseline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baseline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at ændre slidets layout.</a:t>
              </a:r>
              <a:br>
                <a:rPr lang="da-DK" altLang="da-DK" sz="800" b="0" i="0" baseline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endParaRPr lang="da-DK" altLang="da-DK" sz="800" b="0" i="0" noProof="1">
                <a:solidFill>
                  <a:srgbClr val="000C2C"/>
                </a:solidFill>
                <a:latin typeface="Poppins" pitchFamily="2" charset="77"/>
                <a:cs typeface="Poppins" pitchFamily="2" charset="77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3. 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Vælg Nulstil for at nulstille slidelayoutet </a:t>
              </a:r>
              <a:b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til oprindelige design. </a:t>
              </a:r>
            </a:p>
          </p:txBody>
        </p:sp>
        <p:sp>
          <p:nvSpPr>
            <p:cNvPr id="44" name="Tekstfelt 43">
              <a:extLst>
                <a:ext uri="{FF2B5EF4-FFF2-40B4-BE49-F238E27FC236}">
                  <a16:creationId xmlns:a16="http://schemas.microsoft.com/office/drawing/2014/main" id="{7CDC7F0B-9D01-DF37-7435-1DDF4747CA31}"/>
                </a:ext>
              </a:extLst>
            </p:cNvPr>
            <p:cNvSpPr txBox="1"/>
            <p:nvPr userDrawn="1"/>
          </p:nvSpPr>
          <p:spPr>
            <a:xfrm>
              <a:off x="1423126" y="4759857"/>
              <a:ext cx="2689006" cy="136960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spcAft>
                  <a:spcPts val="600"/>
                </a:spcAft>
                <a:defRPr/>
              </a:pPr>
              <a:r>
                <a:rPr lang="da-DK" sz="900" b="1" i="0" dirty="0">
                  <a:solidFill>
                    <a:srgbClr val="E8685C"/>
                  </a:solidFill>
                  <a:latin typeface="Poppins Black" pitchFamily="2" charset="77"/>
                  <a:cs typeface="Poppins Black" pitchFamily="2" charset="77"/>
                </a:rPr>
                <a:t>&gt;</a:t>
              </a:r>
              <a:r>
                <a:rPr lang="da-DK" sz="900" b="1" i="0" dirty="0">
                  <a:solidFill>
                    <a:srgbClr val="001F33"/>
                  </a:solidFill>
                  <a:latin typeface="Poppins ExtraBold" pitchFamily="2" charset="77"/>
                  <a:cs typeface="Poppins ExtraBold" pitchFamily="2" charset="77"/>
                </a:rPr>
                <a:t>  INDSÆT SIDETAL ELLER DATO</a:t>
              </a:r>
              <a:br>
                <a:rPr lang="da-DK" sz="800" b="1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Tilpas sidehoved- og fod som det sidste i din præsentation, så ændringerne går igennem på alle slides.</a:t>
              </a:r>
            </a:p>
            <a:p>
              <a:pPr eaLnBrk="1" hangingPunct="1">
                <a:spcAft>
                  <a:spcPts val="600"/>
                </a:spcAft>
                <a:defRPr/>
              </a:pP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Klik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Sidehoved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og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Sidefod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 under fanen Indsæt (indtast evt. tekst i sidefod).</a:t>
              </a:r>
            </a:p>
            <a:p>
              <a:pPr eaLnBrk="1" hangingPunct="1">
                <a:spcAft>
                  <a:spcPts val="600"/>
                </a:spcAft>
                <a:defRPr/>
              </a:pP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Vælg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Anvend på alle 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eller </a:t>
              </a:r>
              <a:r>
                <a:rPr lang="da-DK" altLang="da-DK" sz="800" b="1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Anvend</a:t>
              </a:r>
              <a:r>
                <a:rPr lang="da-DK" altLang="da-DK" sz="800" b="0" i="0" noProof="1">
                  <a:solidFill>
                    <a:srgbClr val="000C2C"/>
                  </a:solidFill>
                  <a:latin typeface="Poppins" pitchFamily="2" charset="77"/>
                  <a:cs typeface="Poppins" pitchFamily="2" charset="77"/>
                </a:rPr>
                <a:t>, hvis det kun skal være på et enkelt slide.</a:t>
              </a:r>
            </a:p>
          </p:txBody>
        </p:sp>
        <p:pic>
          <p:nvPicPr>
            <p:cNvPr id="45" name="Billede 44">
              <a:extLst>
                <a:ext uri="{FF2B5EF4-FFF2-40B4-BE49-F238E27FC236}">
                  <a16:creationId xmlns:a16="http://schemas.microsoft.com/office/drawing/2014/main" id="{792CCE3B-09F0-9707-E4ED-A13722D8607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l="3031"/>
            <a:stretch/>
          </p:blipFill>
          <p:spPr>
            <a:xfrm>
              <a:off x="839176" y="2471248"/>
              <a:ext cx="536739" cy="186810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46" name="Picture 19">
              <a:extLst>
                <a:ext uri="{FF2B5EF4-FFF2-40B4-BE49-F238E27FC236}">
                  <a16:creationId xmlns:a16="http://schemas.microsoft.com/office/drawing/2014/main" id="{C8599F4F-5D19-4A40-64EF-F0ECD9B16CB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/>
            <a:srcRect t="4921"/>
            <a:stretch/>
          </p:blipFill>
          <p:spPr>
            <a:xfrm>
              <a:off x="845645" y="2040171"/>
              <a:ext cx="528461" cy="186810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47" name="Billede 46">
              <a:extLst>
                <a:ext uri="{FF2B5EF4-FFF2-40B4-BE49-F238E27FC236}">
                  <a16:creationId xmlns:a16="http://schemas.microsoft.com/office/drawing/2014/main" id="{A7CE51F8-41B1-DC83-96DB-D53C2C7572C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115122" y="1591062"/>
              <a:ext cx="258984" cy="271721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48" name="Billede 47">
              <a:extLst>
                <a:ext uri="{FF2B5EF4-FFF2-40B4-BE49-F238E27FC236}">
                  <a16:creationId xmlns:a16="http://schemas.microsoft.com/office/drawing/2014/main" id="{DCC4A9E0-5411-0F65-46F9-1E1652B8EEE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/>
            <a:srcRect l="6949" r="7519" b="12060"/>
            <a:stretch/>
          </p:blipFill>
          <p:spPr>
            <a:xfrm>
              <a:off x="888365" y="4163628"/>
              <a:ext cx="485741" cy="202662"/>
            </a:xfrm>
            <a:prstGeom prst="rect">
              <a:avLst/>
            </a:prstGeom>
            <a:ln w="3175"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49" name="Billede 48">
              <a:extLst>
                <a:ext uri="{FF2B5EF4-FFF2-40B4-BE49-F238E27FC236}">
                  <a16:creationId xmlns:a16="http://schemas.microsoft.com/office/drawing/2014/main" id="{87AC3BEF-B2E3-24C3-FC31-177702FBB3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1063083" y="5081377"/>
              <a:ext cx="311024" cy="340645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50" name="Billede 49">
              <a:extLst>
                <a:ext uri="{FF2B5EF4-FFF2-40B4-BE49-F238E27FC236}">
                  <a16:creationId xmlns:a16="http://schemas.microsoft.com/office/drawing/2014/main" id="{281182C5-E141-3429-D9F8-AB64474DEC2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4706414" y="3287834"/>
              <a:ext cx="277217" cy="277217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51" name="7 Skalér billede">
              <a:extLst>
                <a:ext uri="{FF2B5EF4-FFF2-40B4-BE49-F238E27FC236}">
                  <a16:creationId xmlns:a16="http://schemas.microsoft.com/office/drawing/2014/main" id="{0B18E232-18CD-F752-420F-A9D6D7816B1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tretch>
              <a:fillRect/>
            </a:stretch>
          </p:blipFill>
          <p:spPr>
            <a:xfrm>
              <a:off x="4691650" y="3624012"/>
              <a:ext cx="297378" cy="27721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52" name="Picture 33">
              <a:extLst>
                <a:ext uri="{FF2B5EF4-FFF2-40B4-BE49-F238E27FC236}">
                  <a16:creationId xmlns:a16="http://schemas.microsoft.com/office/drawing/2014/main" id="{38BCAA21-5A86-3E4D-8AB8-E5A3970678E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1"/>
            <a:srcRect l="3901" t="45142" r="62601" b="9046"/>
            <a:stretch/>
          </p:blipFill>
          <p:spPr>
            <a:xfrm>
              <a:off x="4719239" y="1591062"/>
              <a:ext cx="264391" cy="249283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53" name="Billede 52">
              <a:extLst>
                <a:ext uri="{FF2B5EF4-FFF2-40B4-BE49-F238E27FC236}">
                  <a16:creationId xmlns:a16="http://schemas.microsoft.com/office/drawing/2014/main" id="{FA431572-9058-3D6A-39AF-608B56528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6675240" y="5470532"/>
              <a:ext cx="611759" cy="442162"/>
            </a:xfrm>
            <a:prstGeom prst="rect">
              <a:avLst/>
            </a:prstGeom>
          </p:spPr>
        </p:pic>
        <p:sp>
          <p:nvSpPr>
            <p:cNvPr id="54" name="Højre klammeparentes 53">
              <a:extLst>
                <a:ext uri="{FF2B5EF4-FFF2-40B4-BE49-F238E27FC236}">
                  <a16:creationId xmlns:a16="http://schemas.microsoft.com/office/drawing/2014/main" id="{B36092BD-B278-4770-7AFB-B7DC51A9784E}"/>
                </a:ext>
              </a:extLst>
            </p:cNvPr>
            <p:cNvSpPr/>
            <p:nvPr userDrawn="1"/>
          </p:nvSpPr>
          <p:spPr>
            <a:xfrm>
              <a:off x="6570605" y="5383103"/>
              <a:ext cx="45719" cy="568747"/>
            </a:xfrm>
            <a:prstGeom prst="rightBrace">
              <a:avLst>
                <a:gd name="adj1" fmla="val 0"/>
                <a:gd name="adj2" fmla="val 50805"/>
              </a:avLst>
            </a:prstGeom>
            <a:ln>
              <a:solidFill>
                <a:srgbClr val="001E3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  <p:grpSp>
        <p:nvGrpSpPr>
          <p:cNvPr id="55" name="Gruppe 54">
            <a:extLst>
              <a:ext uri="{FF2B5EF4-FFF2-40B4-BE49-F238E27FC236}">
                <a16:creationId xmlns:a16="http://schemas.microsoft.com/office/drawing/2014/main" id="{B5E94853-8F6C-F073-B0B7-8DDF19102577}"/>
              </a:ext>
            </a:extLst>
          </p:cNvPr>
          <p:cNvGrpSpPr/>
          <p:nvPr userDrawn="1"/>
        </p:nvGrpSpPr>
        <p:grpSpPr>
          <a:xfrm>
            <a:off x="1696013" y="578691"/>
            <a:ext cx="83085" cy="71880"/>
            <a:chOff x="1848482" y="60325"/>
            <a:chExt cx="114300" cy="114300"/>
          </a:xfrm>
          <a:solidFill>
            <a:srgbClr val="001E32"/>
          </a:solidFill>
        </p:grpSpPr>
        <p:sp>
          <p:nvSpPr>
            <p:cNvPr id="56" name="Rektangel 55">
              <a:extLst>
                <a:ext uri="{FF2B5EF4-FFF2-40B4-BE49-F238E27FC236}">
                  <a16:creationId xmlns:a16="http://schemas.microsoft.com/office/drawing/2014/main" id="{2862258C-5776-6B7A-C805-9B0E7D00AADF}"/>
                </a:ext>
              </a:extLst>
            </p:cNvPr>
            <p:cNvSpPr/>
            <p:nvPr userDrawn="1"/>
          </p:nvSpPr>
          <p:spPr>
            <a:xfrm>
              <a:off x="1882775" y="60325"/>
              <a:ext cx="45719" cy="114300"/>
            </a:xfrm>
            <a:prstGeom prst="rect">
              <a:avLst/>
            </a:prstGeom>
            <a:grpFill/>
            <a:ln w="6350">
              <a:solidFill>
                <a:srgbClr val="001E3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57" name="Rektangel 56">
              <a:extLst>
                <a:ext uri="{FF2B5EF4-FFF2-40B4-BE49-F238E27FC236}">
                  <a16:creationId xmlns:a16="http://schemas.microsoft.com/office/drawing/2014/main" id="{62BC3F12-E9CB-6B53-ED80-D0C403FEB98A}"/>
                </a:ext>
              </a:extLst>
            </p:cNvPr>
            <p:cNvSpPr/>
            <p:nvPr userDrawn="1"/>
          </p:nvSpPr>
          <p:spPr>
            <a:xfrm rot="5400000">
              <a:off x="1882773" y="65427"/>
              <a:ext cx="45718" cy="114300"/>
            </a:xfrm>
            <a:prstGeom prst="rect">
              <a:avLst/>
            </a:prstGeom>
            <a:grpFill/>
            <a:ln w="6350">
              <a:solidFill>
                <a:srgbClr val="001E3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</p:spTree>
    <p:extLst>
      <p:ext uri="{BB962C8B-B14F-4D97-AF65-F5344CB8AC3E}">
        <p14:creationId xmlns:p14="http://schemas.microsoft.com/office/powerpoint/2010/main" val="2268394159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. Tom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3141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Forside 3 linjer (indsæt bg-billed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dsholder til billede 2">
            <a:extLst>
              <a:ext uri="{FF2B5EF4-FFF2-40B4-BE49-F238E27FC236}">
                <a16:creationId xmlns:a16="http://schemas.microsoft.com/office/drawing/2014/main" id="{4EF0EC6E-6E7B-A47A-00A7-30B8C498112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400">
                <a:solidFill>
                  <a:srgbClr val="001F33"/>
                </a:solidFill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Klik på ikonet for at indsætte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9A72592F-79CD-5421-F80B-633E65D4A0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8880" y="2283751"/>
            <a:ext cx="7393245" cy="2852737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rgbClr val="001F33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8" name="Pladsholder til tekst 4">
            <a:extLst>
              <a:ext uri="{FF2B5EF4-FFF2-40B4-BE49-F238E27FC236}">
                <a16:creationId xmlns:a16="http://schemas.microsoft.com/office/drawing/2014/main" id="{6CE89866-FEB2-8DB3-25D2-950A7AA7D73C}"/>
              </a:ext>
            </a:extLst>
          </p:cNvPr>
          <p:cNvSpPr txBox="1">
            <a:spLocks/>
          </p:cNvSpPr>
          <p:nvPr userDrawn="1"/>
        </p:nvSpPr>
        <p:spPr>
          <a:xfrm>
            <a:off x="637372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b="0" i="0" dirty="0">
                <a:solidFill>
                  <a:srgbClr val="001F33"/>
                </a:solidFill>
                <a:latin typeface="Poppins Light" pitchFamily="2" charset="77"/>
                <a:cs typeface="Poppins Light" pitchFamily="2" charset="77"/>
              </a:rPr>
              <a:t>Sundhedsministeriet</a:t>
            </a:r>
          </a:p>
        </p:txBody>
      </p:sp>
      <p:sp>
        <p:nvSpPr>
          <p:cNvPr id="9" name="Date_GeneralDate">
            <a:extLst>
              <a:ext uri="{FF2B5EF4-FFF2-40B4-BE49-F238E27FC236}">
                <a16:creationId xmlns:a16="http://schemas.microsoft.com/office/drawing/2014/main" id="{47AA52CD-E490-7126-246C-959A7A3FB1D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463" y="5681786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rgbClr val="001F3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endParaRPr lang="da-DK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8CB36536-0958-76B0-8939-D8BD14A6E4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734567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Forside 3 linjer + undertitel">
    <p:bg>
      <p:bgPr>
        <a:solidFill>
          <a:srgbClr val="00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">
            <a:extLst>
              <a:ext uri="{FF2B5EF4-FFF2-40B4-BE49-F238E27FC236}">
                <a16:creationId xmlns:a16="http://schemas.microsoft.com/office/drawing/2014/main" id="{A151BEF9-1B57-9EB7-F4C6-848836985C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8880" y="2283751"/>
            <a:ext cx="7393245" cy="2852737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7" name="Pladsholder til tekst 2">
            <a:extLst>
              <a:ext uri="{FF2B5EF4-FFF2-40B4-BE49-F238E27FC236}">
                <a16:creationId xmlns:a16="http://schemas.microsoft.com/office/drawing/2014/main" id="{255B0E7A-F0CC-74A0-FBAB-2DB32961BB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1839" y="5555325"/>
            <a:ext cx="4442046" cy="55086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8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r>
              <a:rPr lang="da-DK" sz="2000" dirty="0"/>
              <a:t>Her kan der stå en undertitel på to linjer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1CAAFD7F-21EC-1B24-B6FE-61527BFC39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574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Agenda (mørkeblå)">
    <p:bg>
      <p:bgPr>
        <a:solidFill>
          <a:srgbClr val="00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AF4347-0436-CE48-A62F-B6A0926D03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838979"/>
            <a:ext cx="7392127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42900" indent="-342900">
              <a:lnSpc>
                <a:spcPct val="100000"/>
              </a:lnSpc>
              <a:spcBef>
                <a:spcPts val="500"/>
              </a:spcBef>
              <a:buFont typeface="+mj-lt"/>
              <a:buAutoNum type="arabicPeriod"/>
              <a:defRPr sz="1600" b="0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da-DK" noProof="0" dirty="0"/>
              <a:t>Her kan der stå punkter til agendaen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510DFF83-670D-86D0-6A0A-38E8701E75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437" y="526774"/>
            <a:ext cx="10765563" cy="9722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4" name="Pladsholder til billede 2">
            <a:extLst>
              <a:ext uri="{FF2B5EF4-FFF2-40B4-BE49-F238E27FC236}">
                <a16:creationId xmlns:a16="http://schemas.microsoft.com/office/drawing/2014/main" id="{8E0448F4-DC3B-EE55-4F4B-6197ED9F6CF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824809" y="3233854"/>
            <a:ext cx="2647191" cy="2884252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65403552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image" Target="../media/image1.emf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tags" Target="../tags/tag1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oleObject" Target="../embeddings/oleObject1.bin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vmlDrawing" Target="../drawings/vmlDrawing1.v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C2E2127D-4AF7-4C88-A767-7A4E9D8B96A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66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9" name="think-cell Slide" r:id="rId67" imgW="342" imgH="337" progId="TCLayout.ActiveDocument.1">
                  <p:embed/>
                </p:oleObj>
              </mc:Choice>
              <mc:Fallback>
                <p:oleObj name="think-cell Slide" r:id="rId67" imgW="342" imgH="337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2E2127D-4AF7-4C88-A767-7A4E9D8B96A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itle Placeholder 6">
            <a:extLst>
              <a:ext uri="{FF2B5EF4-FFF2-40B4-BE49-F238E27FC236}">
                <a16:creationId xmlns:a16="http://schemas.microsoft.com/office/drawing/2014/main" id="{0EADBB7D-BB3E-9144-8429-BDFC3641CD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334" y="526775"/>
            <a:ext cx="10752002" cy="9722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da-DK" dirty="0"/>
              <a:t>Her kan der stå en titel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920DBB9-3196-0146-AA2B-37212A8825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9998" y="1838979"/>
            <a:ext cx="10752002" cy="42791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a-DK" noProof="0" dirty="0"/>
              <a:t>Level 1</a:t>
            </a:r>
          </a:p>
          <a:p>
            <a:pPr lvl="1"/>
            <a:r>
              <a:rPr lang="da-DK" noProof="0" dirty="0"/>
              <a:t>Level 2</a:t>
            </a:r>
          </a:p>
          <a:p>
            <a:pPr lvl="2"/>
            <a:r>
              <a:rPr lang="da-DK" noProof="0" dirty="0"/>
              <a:t>Level 3</a:t>
            </a:r>
          </a:p>
          <a:p>
            <a:pPr lvl="3"/>
            <a:r>
              <a:rPr lang="da-DK" noProof="0" dirty="0"/>
              <a:t>Level 4, Header</a:t>
            </a:r>
          </a:p>
          <a:p>
            <a:pPr lvl="4"/>
            <a:r>
              <a:rPr lang="da-DK" noProof="0" dirty="0"/>
              <a:t>Level 5, Body</a:t>
            </a:r>
          </a:p>
          <a:p>
            <a:pPr lvl="5"/>
            <a:r>
              <a:rPr lang="da-DK" noProof="0" dirty="0"/>
              <a:t>Level 6 Report bullet</a:t>
            </a:r>
          </a:p>
          <a:p>
            <a:pPr lvl="6"/>
            <a:r>
              <a:rPr lang="da-DK" noProof="0" dirty="0"/>
              <a:t>Level 7, Report Header</a:t>
            </a:r>
          </a:p>
          <a:p>
            <a:pPr lvl="7"/>
            <a:r>
              <a:rPr lang="da-DK" noProof="0" dirty="0"/>
              <a:t>Level 8, Report Body</a:t>
            </a:r>
          </a:p>
          <a:p>
            <a:pPr lvl="8"/>
            <a:r>
              <a:rPr lang="da-DK" noProof="0" dirty="0" err="1"/>
              <a:t>Infographic</a:t>
            </a:r>
            <a:endParaRPr lang="da-DK" noProof="0" dirty="0"/>
          </a:p>
        </p:txBody>
      </p:sp>
      <p:sp>
        <p:nvSpPr>
          <p:cNvPr id="24" name="Pladsholder til slidenummer 1">
            <a:extLst>
              <a:ext uri="{FF2B5EF4-FFF2-40B4-BE49-F238E27FC236}">
                <a16:creationId xmlns:a16="http://schemas.microsoft.com/office/drawing/2014/main" id="{8D5215D3-63F5-23F5-56F8-2B3AA95AED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43761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 b="1" i="0">
                <a:solidFill>
                  <a:srgbClr val="052C44"/>
                </a:solidFill>
                <a:latin typeface="Poppins ExtraBold" pitchFamily="2" charset="77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345025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  <p:sldLayoutId id="2147483707" r:id="rId47"/>
    <p:sldLayoutId id="2147483708" r:id="rId48"/>
    <p:sldLayoutId id="2147483709" r:id="rId49"/>
    <p:sldLayoutId id="2147483710" r:id="rId50"/>
    <p:sldLayoutId id="2147483711" r:id="rId51"/>
    <p:sldLayoutId id="2147483712" r:id="rId52"/>
    <p:sldLayoutId id="2147483713" r:id="rId53"/>
    <p:sldLayoutId id="2147483714" r:id="rId54"/>
    <p:sldLayoutId id="2147483715" r:id="rId55"/>
    <p:sldLayoutId id="2147483716" r:id="rId56"/>
    <p:sldLayoutId id="2147483717" r:id="rId57"/>
    <p:sldLayoutId id="2147483718" r:id="rId58"/>
    <p:sldLayoutId id="2147483719" r:id="rId59"/>
    <p:sldLayoutId id="2147483720" r:id="rId60"/>
    <p:sldLayoutId id="2147483721" r:id="rId61"/>
    <p:sldLayoutId id="2147483722" r:id="rId62"/>
    <p:sldLayoutId id="2147483723" r:id="rId6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500" b="1" i="0" kern="1200">
          <a:solidFill>
            <a:schemeClr val="tx1"/>
          </a:solidFill>
          <a:latin typeface="Poppins ExtraBold" pitchFamily="2" charset="77"/>
          <a:ea typeface="+mj-ea"/>
          <a:cs typeface="Poppins ExtraBold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Poppins Light" pitchFamily="2" charset="77"/>
          <a:ea typeface="+mn-ea"/>
          <a:cs typeface="Poppins Light" pitchFamily="2" charset="77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oppins Light" panose="00000400000000000000" pitchFamily="2" charset="0"/>
          <a:ea typeface="+mn-ea"/>
          <a:cs typeface="Poppins Light" panose="00000400000000000000" pitchFamily="2" charset="0"/>
        </a:defRPr>
      </a:lvl2pPr>
      <a:lvl3pPr marL="1200150" indent="-2857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b="1" i="0" kern="1200">
          <a:solidFill>
            <a:schemeClr val="tx1"/>
          </a:solidFill>
          <a:latin typeface="Poppins ExtraBold" pitchFamily="2" charset="77"/>
          <a:ea typeface="+mn-ea"/>
          <a:cs typeface="Poppins ExtraBold" pitchFamily="2" charset="77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b="0" i="0" kern="1200">
          <a:solidFill>
            <a:schemeClr val="tx1"/>
          </a:solidFill>
          <a:latin typeface="Poppins Light" pitchFamily="2" charset="77"/>
          <a:ea typeface="+mn-ea"/>
          <a:cs typeface="Poppins Light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6pPr>
      <a:lvl7pPr marL="2743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000" b="1" i="0" kern="1200">
          <a:solidFill>
            <a:schemeClr val="tx1"/>
          </a:solidFill>
          <a:latin typeface="Poppins Black" pitchFamily="2" charset="77"/>
          <a:ea typeface="+mn-ea"/>
          <a:cs typeface="Poppins Black" pitchFamily="2" charset="77"/>
        </a:defRPr>
      </a:lvl7pPr>
      <a:lvl8pPr marL="3200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000" b="0" i="0" kern="1200">
          <a:solidFill>
            <a:schemeClr val="tx1"/>
          </a:solidFill>
          <a:latin typeface="Poppins Light" pitchFamily="2" charset="77"/>
          <a:ea typeface="+mn-ea"/>
          <a:cs typeface="Poppins Light" pitchFamily="2" charset="77"/>
        </a:defRPr>
      </a:lvl8pPr>
      <a:lvl9pPr marL="3657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6500" b="1" i="0" kern="1200">
          <a:solidFill>
            <a:schemeClr val="tx1"/>
          </a:solidFill>
          <a:latin typeface="Poppins Black" pitchFamily="2" charset="77"/>
          <a:ea typeface="+mn-ea"/>
          <a:cs typeface="Poppins Black" pitchFamily="2" charset="77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528662-2F23-410C-BDC5-A0ABF79D0D6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/>
              <a:t>Opgavefordeling 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BA3E7CFE-E93F-48C8-9533-BEFE8B73E82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735566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ktangel 32">
            <a:extLst>
              <a:ext uri="{FF2B5EF4-FFF2-40B4-BE49-F238E27FC236}">
                <a16:creationId xmlns:a16="http://schemas.microsoft.com/office/drawing/2014/main" id="{075D4B57-1081-4D1A-B822-74E8BBE512DF}"/>
              </a:ext>
            </a:extLst>
          </p:cNvPr>
          <p:cNvSpPr/>
          <p:nvPr/>
        </p:nvSpPr>
        <p:spPr>
          <a:xfrm>
            <a:off x="9023645" y="1848581"/>
            <a:ext cx="2864555" cy="4239110"/>
          </a:xfrm>
          <a:prstGeom prst="rect">
            <a:avLst/>
          </a:prstGeom>
          <a:solidFill>
            <a:schemeClr val="bg1"/>
          </a:solidFill>
          <a:ln w="6350">
            <a:solidFill>
              <a:srgbClr val="BDC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9170597-2E3C-4E55-84C4-BD3EAEBF5726}"/>
              </a:ext>
            </a:extLst>
          </p:cNvPr>
          <p:cNvSpPr txBox="1">
            <a:spLocks/>
          </p:cNvSpPr>
          <p:nvPr/>
        </p:nvSpPr>
        <p:spPr>
          <a:xfrm>
            <a:off x="351601" y="302095"/>
            <a:ext cx="10801350" cy="49139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endParaRPr lang="da-DK" sz="12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09329C81-4B96-485E-B889-8D1C2D03481A}"/>
              </a:ext>
            </a:extLst>
          </p:cNvPr>
          <p:cNvSpPr/>
          <p:nvPr/>
        </p:nvSpPr>
        <p:spPr>
          <a:xfrm>
            <a:off x="442910" y="472017"/>
            <a:ext cx="11459113" cy="627233"/>
          </a:xfrm>
          <a:prstGeom prst="rect">
            <a:avLst/>
          </a:prstGeom>
          <a:solidFill>
            <a:schemeClr val="tx1"/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da-DK" sz="1100" dirty="0">
                <a:solidFill>
                  <a:srgbClr val="FFFFFF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1. Afdeling – Andreas </a:t>
            </a:r>
            <a:r>
              <a:rPr lang="da-DK" sz="1100" dirty="0" err="1">
                <a:solidFill>
                  <a:srgbClr val="FFFFFF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Jull</a:t>
            </a:r>
            <a:r>
              <a:rPr lang="da-DK" sz="1100" dirty="0">
                <a:solidFill>
                  <a:srgbClr val="FFFFFF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Sørensen  </a:t>
            </a:r>
          </a:p>
        </p:txBody>
      </p:sp>
      <p:grpSp>
        <p:nvGrpSpPr>
          <p:cNvPr id="16" name="Gruppe 15">
            <a:extLst>
              <a:ext uri="{FF2B5EF4-FFF2-40B4-BE49-F238E27FC236}">
                <a16:creationId xmlns:a16="http://schemas.microsoft.com/office/drawing/2014/main" id="{F8212550-0508-4667-AEA8-AC2E0F1E9DAB}"/>
              </a:ext>
            </a:extLst>
          </p:cNvPr>
          <p:cNvGrpSpPr/>
          <p:nvPr/>
        </p:nvGrpSpPr>
        <p:grpSpPr>
          <a:xfrm>
            <a:off x="442909" y="1226253"/>
            <a:ext cx="8382946" cy="4874896"/>
            <a:chOff x="442911" y="1269928"/>
            <a:chExt cx="5963484" cy="4859411"/>
          </a:xfrm>
        </p:grpSpPr>
        <p:grpSp>
          <p:nvGrpSpPr>
            <p:cNvPr id="10" name="Gruppe 9">
              <a:extLst>
                <a:ext uri="{FF2B5EF4-FFF2-40B4-BE49-F238E27FC236}">
                  <a16:creationId xmlns:a16="http://schemas.microsoft.com/office/drawing/2014/main" id="{648E471F-3346-4721-BEBE-1CFC944F9E0F}"/>
                </a:ext>
              </a:extLst>
            </p:cNvPr>
            <p:cNvGrpSpPr/>
            <p:nvPr/>
          </p:nvGrpSpPr>
          <p:grpSpPr>
            <a:xfrm>
              <a:off x="442911" y="1269928"/>
              <a:ext cx="3563624" cy="4859411"/>
              <a:chOff x="442910" y="1269928"/>
              <a:chExt cx="4509309" cy="4859411"/>
            </a:xfrm>
          </p:grpSpPr>
          <p:sp>
            <p:nvSpPr>
              <p:cNvPr id="6" name="Rektangel 5">
                <a:extLst>
                  <a:ext uri="{FF2B5EF4-FFF2-40B4-BE49-F238E27FC236}">
                    <a16:creationId xmlns:a16="http://schemas.microsoft.com/office/drawing/2014/main" id="{4F708C75-119F-4B91-9CA8-7D60D780F61C}"/>
                  </a:ext>
                </a:extLst>
              </p:cNvPr>
              <p:cNvSpPr/>
              <p:nvPr/>
            </p:nvSpPr>
            <p:spPr>
              <a:xfrm>
                <a:off x="449815" y="1269928"/>
                <a:ext cx="4502404" cy="489832"/>
              </a:xfrm>
              <a:prstGeom prst="rect">
                <a:avLst/>
              </a:prstGeom>
              <a:solidFill>
                <a:srgbClr val="BDCFDB"/>
              </a:soli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da-DK" sz="900" dirty="0">
                  <a:solidFill>
                    <a:srgbClr val="001D31"/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Segoe UI" panose="020B0502040204020203" pitchFamily="34" charset="0"/>
                </a:endParaRPr>
              </a:p>
              <a:p>
                <a:endParaRPr lang="da-DK" sz="900" dirty="0">
                  <a:solidFill>
                    <a:srgbClr val="001D31"/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Segoe UI" panose="020B0502040204020203" pitchFamily="34" charset="0"/>
                </a:endParaRPr>
              </a:p>
              <a:p>
                <a:r>
                  <a:rPr lang="da-DK" sz="900" dirty="0">
                    <a:solidFill>
                      <a:srgbClr val="001D31"/>
                    </a:solidFill>
                    <a:latin typeface="Segoe UI Black" panose="020B0A02040204020203" pitchFamily="34" charset="0"/>
                    <a:ea typeface="Segoe UI Black" panose="020B0A02040204020203" pitchFamily="34" charset="0"/>
                    <a:cs typeface="Segoe UI" panose="020B0502040204020203" pitchFamily="34" charset="0"/>
                  </a:rPr>
                  <a:t>Center for folkesundhed og etik – 2 KC</a:t>
                </a:r>
              </a:p>
              <a:p>
                <a:br>
                  <a:rPr lang="da-DK" sz="900" b="1" dirty="0">
                    <a:solidFill>
                      <a:srgbClr val="001D31"/>
                    </a:solidFill>
                    <a:latin typeface="Segoe UI Black" panose="020B0A02040204020203" pitchFamily="34" charset="0"/>
                    <a:ea typeface="Segoe UI Black" panose="020B0A02040204020203" pitchFamily="34" charset="0"/>
                    <a:cs typeface="Segoe UI" panose="020B0502040204020203" pitchFamily="34" charset="0"/>
                  </a:rPr>
                </a:br>
                <a:endParaRPr lang="da-DK" sz="900" b="1" dirty="0">
                  <a:solidFill>
                    <a:srgbClr val="001D31"/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7" name="Rektangel 6">
                <a:extLst>
                  <a:ext uri="{FF2B5EF4-FFF2-40B4-BE49-F238E27FC236}">
                    <a16:creationId xmlns:a16="http://schemas.microsoft.com/office/drawing/2014/main" id="{9FA4BE96-3786-4CF7-B47A-3BD386C9CEA4}"/>
                  </a:ext>
                </a:extLst>
              </p:cNvPr>
              <p:cNvSpPr/>
              <p:nvPr/>
            </p:nvSpPr>
            <p:spPr>
              <a:xfrm>
                <a:off x="442910" y="1876864"/>
                <a:ext cx="4502404" cy="4252475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rgbClr val="BDCFD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rmAutofit/>
              </a:bodyPr>
              <a:lstStyle/>
              <a:p>
                <a:pPr algn="ctr"/>
                <a:r>
                  <a:rPr lang="da-DK" sz="800" dirty="0"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Befordring</a:t>
                </a:r>
                <a:endParaRPr lang="da-DK" dirty="0"/>
              </a:p>
            </p:txBody>
          </p:sp>
        </p:grpSp>
        <p:sp>
          <p:nvSpPr>
            <p:cNvPr id="13" name="Rektangel 12">
              <a:extLst>
                <a:ext uri="{FF2B5EF4-FFF2-40B4-BE49-F238E27FC236}">
                  <a16:creationId xmlns:a16="http://schemas.microsoft.com/office/drawing/2014/main" id="{95B17F1F-A3BF-4E38-9F09-414AD5CA43D4}"/>
                </a:ext>
              </a:extLst>
            </p:cNvPr>
            <p:cNvSpPr/>
            <p:nvPr/>
          </p:nvSpPr>
          <p:spPr>
            <a:xfrm>
              <a:off x="4151067" y="1876864"/>
              <a:ext cx="2255328" cy="4225645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BDCFD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</p:grpSp>
      <p:grpSp>
        <p:nvGrpSpPr>
          <p:cNvPr id="21" name="Gruppe 20">
            <a:extLst>
              <a:ext uri="{FF2B5EF4-FFF2-40B4-BE49-F238E27FC236}">
                <a16:creationId xmlns:a16="http://schemas.microsoft.com/office/drawing/2014/main" id="{FF6EDE69-1DEE-4895-AB30-7E80BD14E318}"/>
              </a:ext>
            </a:extLst>
          </p:cNvPr>
          <p:cNvGrpSpPr/>
          <p:nvPr/>
        </p:nvGrpSpPr>
        <p:grpSpPr>
          <a:xfrm>
            <a:off x="442910" y="6204222"/>
            <a:ext cx="8382946" cy="352938"/>
            <a:chOff x="442911" y="5922945"/>
            <a:chExt cx="6268879" cy="327764"/>
          </a:xfrm>
        </p:grpSpPr>
        <p:sp>
          <p:nvSpPr>
            <p:cNvPr id="17" name="Rektangel 16">
              <a:extLst>
                <a:ext uri="{FF2B5EF4-FFF2-40B4-BE49-F238E27FC236}">
                  <a16:creationId xmlns:a16="http://schemas.microsoft.com/office/drawing/2014/main" id="{B1923233-994D-4C48-AC20-6282F1827F93}"/>
                </a:ext>
              </a:extLst>
            </p:cNvPr>
            <p:cNvSpPr/>
            <p:nvPr/>
          </p:nvSpPr>
          <p:spPr>
            <a:xfrm>
              <a:off x="442911" y="5922945"/>
              <a:ext cx="3746119" cy="327764"/>
            </a:xfrm>
            <a:prstGeom prst="rect">
              <a:avLst/>
            </a:prstGeom>
            <a:solidFill>
              <a:srgbClr val="BDCFDB"/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9" name="Rektangel 18">
              <a:extLst>
                <a:ext uri="{FF2B5EF4-FFF2-40B4-BE49-F238E27FC236}">
                  <a16:creationId xmlns:a16="http://schemas.microsoft.com/office/drawing/2014/main" id="{EEB5F50A-9F1E-47B2-807B-634BDACAD3FA}"/>
                </a:ext>
              </a:extLst>
            </p:cNvPr>
            <p:cNvSpPr/>
            <p:nvPr/>
          </p:nvSpPr>
          <p:spPr>
            <a:xfrm>
              <a:off x="4340964" y="5922950"/>
              <a:ext cx="2370826" cy="327755"/>
            </a:xfrm>
            <a:prstGeom prst="rect">
              <a:avLst/>
            </a:prstGeom>
            <a:solidFill>
              <a:srgbClr val="BDCFDB"/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</p:grpSp>
      <p:sp>
        <p:nvSpPr>
          <p:cNvPr id="3" name="Rektangel 2">
            <a:extLst>
              <a:ext uri="{FF2B5EF4-FFF2-40B4-BE49-F238E27FC236}">
                <a16:creationId xmlns:a16="http://schemas.microsoft.com/office/drawing/2014/main" id="{3BF00E26-AAD5-4410-BA7C-42BC68CA5B5E}"/>
              </a:ext>
            </a:extLst>
          </p:cNvPr>
          <p:cNvSpPr/>
          <p:nvPr/>
        </p:nvSpPr>
        <p:spPr>
          <a:xfrm>
            <a:off x="450582" y="6234804"/>
            <a:ext cx="3840064" cy="3262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da-DK" sz="760" dirty="0">
                <a:solidFill>
                  <a:srgbClr val="001D3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Består af: Hovedparten af FOBS og ETIK udvalgte opgaver fra SPOLD, NÆRSOM, POL og PSYK </a:t>
            </a:r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F6EDEEF2-372A-475E-BC5D-E1BBB4C0432D}"/>
              </a:ext>
            </a:extLst>
          </p:cNvPr>
          <p:cNvSpPr/>
          <p:nvPr/>
        </p:nvSpPr>
        <p:spPr>
          <a:xfrm>
            <a:off x="5663952" y="6207372"/>
            <a:ext cx="306856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da-DK" sz="800" dirty="0">
                <a:solidFill>
                  <a:srgbClr val="001D3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Består af: LIFE, DIGI ekskl. </a:t>
            </a:r>
            <a:r>
              <a:rPr lang="da-DK" sz="800" dirty="0" err="1">
                <a:solidFill>
                  <a:srgbClr val="001D3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cybersikkerhed</a:t>
            </a:r>
            <a:r>
              <a:rPr lang="da-DK" sz="800" dirty="0">
                <a:solidFill>
                  <a:srgbClr val="001D3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i sundhedsvæsnet og MED</a:t>
            </a:r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40B94799-1A34-410F-A175-C10C8FDC30A1}"/>
              </a:ext>
            </a:extLst>
          </p:cNvPr>
          <p:cNvSpPr/>
          <p:nvPr/>
        </p:nvSpPr>
        <p:spPr>
          <a:xfrm>
            <a:off x="5663953" y="1247479"/>
            <a:ext cx="3161903" cy="479456"/>
          </a:xfrm>
          <a:prstGeom prst="rect">
            <a:avLst/>
          </a:prstGeom>
          <a:solidFill>
            <a:srgbClr val="BDCFDB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br>
              <a:rPr lang="da-DK" sz="900" b="1" dirty="0">
                <a:solidFill>
                  <a:srgbClr val="001D31"/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</a:br>
            <a:endParaRPr lang="da-DK" sz="900" b="1" dirty="0">
              <a:solidFill>
                <a:srgbClr val="001D31"/>
              </a:solidFill>
              <a:latin typeface="Segoe UI Light" panose="020B05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  <a:p>
            <a:pPr lvl="0"/>
            <a:endParaRPr lang="da-DK" sz="900" dirty="0">
              <a:solidFill>
                <a:srgbClr val="001D31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lvl="0"/>
            <a:r>
              <a:rPr lang="da-DK" sz="900" dirty="0">
                <a:solidFill>
                  <a:srgbClr val="001D3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Kontor</a:t>
            </a:r>
            <a:r>
              <a:rPr lang="da-DK" sz="900" b="1" dirty="0">
                <a:solidFill>
                  <a:srgbClr val="052C44"/>
                </a:solidFill>
                <a:latin typeface="Calibri Light" panose="020F0302020204030204"/>
                <a:cs typeface="Poppins" panose="00000500000000000000" pitchFamily="2" charset="0"/>
              </a:rPr>
              <a:t> </a:t>
            </a:r>
            <a:r>
              <a:rPr lang="da-DK" sz="900" dirty="0">
                <a:solidFill>
                  <a:srgbClr val="001D3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for innovation, Life Science og digitalisering  – 1 KC</a:t>
            </a:r>
          </a:p>
          <a:p>
            <a:pPr lvl="0"/>
            <a:endParaRPr lang="da-DK" sz="900" b="1" dirty="0">
              <a:solidFill>
                <a:srgbClr val="001D31"/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algn="ctr"/>
            <a:endParaRPr lang="da-DK" dirty="0"/>
          </a:p>
        </p:txBody>
      </p:sp>
      <p:sp>
        <p:nvSpPr>
          <p:cNvPr id="31" name="Tekstfelt 30">
            <a:extLst>
              <a:ext uri="{FF2B5EF4-FFF2-40B4-BE49-F238E27FC236}">
                <a16:creationId xmlns:a16="http://schemas.microsoft.com/office/drawing/2014/main" id="{9EAB06CA-F689-48BF-BE4E-DC50763F8525}"/>
              </a:ext>
            </a:extLst>
          </p:cNvPr>
          <p:cNvSpPr txBox="1"/>
          <p:nvPr/>
        </p:nvSpPr>
        <p:spPr>
          <a:xfrm>
            <a:off x="5663953" y="1820435"/>
            <a:ext cx="3161902" cy="37022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2075" lvl="0" indent="-92075">
              <a:lnSpc>
                <a:spcPts val="14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Life Science</a:t>
            </a:r>
          </a:p>
          <a:p>
            <a:pPr marL="92075" lvl="0" indent="-92075">
              <a:lnSpc>
                <a:spcPts val="14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Sundhedsdata</a:t>
            </a:r>
          </a:p>
          <a:p>
            <a:pPr marL="92075" lvl="0" indent="-92075">
              <a:lnSpc>
                <a:spcPts val="14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Personlig medicin</a:t>
            </a:r>
          </a:p>
          <a:p>
            <a:pPr marL="92075" lvl="0" indent="-92075">
              <a:lnSpc>
                <a:spcPts val="14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Forordning om European Health Data Space</a:t>
            </a:r>
          </a:p>
          <a:p>
            <a:pPr marL="92075" lvl="0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Klinisk forskning</a:t>
            </a:r>
          </a:p>
          <a:p>
            <a:pPr marL="92075" lvl="0" indent="-92075">
              <a:lnSpc>
                <a:spcPts val="14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Biobanker</a:t>
            </a:r>
          </a:p>
          <a:p>
            <a:pPr marL="92075" lvl="0" indent="-92075">
              <a:lnSpc>
                <a:spcPts val="14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Komitésystem</a:t>
            </a:r>
          </a:p>
          <a:p>
            <a:pPr marL="92075" lvl="0" indent="-92075">
              <a:lnSpc>
                <a:spcPts val="14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Teknologi og innovation</a:t>
            </a:r>
          </a:p>
          <a:p>
            <a:pPr marL="92075" lvl="0" indent="-92075">
              <a:lnSpc>
                <a:spcPts val="14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Kunstig intelligens</a:t>
            </a:r>
          </a:p>
          <a:p>
            <a:pPr marL="92075" indent="-92075">
              <a:lnSpc>
                <a:spcPts val="14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Nationalt prioriteringsråd</a:t>
            </a:r>
          </a:p>
          <a:p>
            <a:pPr marL="92075" indent="-92075">
              <a:lnSpc>
                <a:spcPts val="14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Digitaliseringsprojekter/digitale løsninger</a:t>
            </a:r>
          </a:p>
          <a:p>
            <a:pPr marL="92075" indent="-92075">
              <a:lnSpc>
                <a:spcPts val="14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Digitaliseringsstrategier og infrastruktur til </a:t>
            </a:r>
            <a:b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digitale services, </a:t>
            </a:r>
            <a:r>
              <a:rPr lang="da-DK" sz="760" dirty="0" err="1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MedCom</a:t>
            </a: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, Sundhed.dk</a:t>
            </a:r>
          </a:p>
          <a:p>
            <a:pPr marL="92075" indent="-92075">
              <a:lnSpc>
                <a:spcPts val="14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Hjemmebehandling</a:t>
            </a:r>
          </a:p>
          <a:p>
            <a:pPr marL="92075" indent="-92075">
              <a:lnSpc>
                <a:spcPts val="14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Deling af data i patientbehandling</a:t>
            </a:r>
          </a:p>
          <a:p>
            <a:pPr marL="92075" indent="-92075">
              <a:lnSpc>
                <a:spcPts val="14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Borgernes adgang til egne data</a:t>
            </a:r>
          </a:p>
          <a:p>
            <a:pPr marL="92075" indent="-92075">
              <a:lnSpc>
                <a:spcPts val="14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Det digitale sundhedskort</a:t>
            </a:r>
          </a:p>
          <a:p>
            <a:pPr marL="92075" indent="-92075">
              <a:lnSpc>
                <a:spcPts val="14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National bestyrelse for sundhedsdata og digitalisering</a:t>
            </a:r>
          </a:p>
          <a:p>
            <a:pPr marL="92075" indent="-92075">
              <a:lnSpc>
                <a:spcPts val="14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Fælles Medicinkort (MED)</a:t>
            </a:r>
          </a:p>
          <a:p>
            <a:pPr lvl="0">
              <a:lnSpc>
                <a:spcPts val="1400"/>
              </a:lnSpc>
            </a:pPr>
            <a:endParaRPr lang="ko-KR" altLang="en-US" sz="760" dirty="0">
              <a:solidFill>
                <a:srgbClr val="042C44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22" name="Tekstfelt 21">
            <a:extLst>
              <a:ext uri="{FF2B5EF4-FFF2-40B4-BE49-F238E27FC236}">
                <a16:creationId xmlns:a16="http://schemas.microsoft.com/office/drawing/2014/main" id="{95664970-47E5-4FC1-8BA3-C0EC91CF0D99}"/>
              </a:ext>
            </a:extLst>
          </p:cNvPr>
          <p:cNvSpPr txBox="1"/>
          <p:nvPr/>
        </p:nvSpPr>
        <p:spPr>
          <a:xfrm>
            <a:off x="460803" y="1845383"/>
            <a:ext cx="2183837" cy="44042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Tidlig indsats og sundhedsplejen (FOBS)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Overvægt, kost og fysisk aktivitet (FOBS)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Trivsel, skærme og søvn (FOBS)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Solbeskyttelse (FOBS)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Seksuel sundhed (FOBS)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Ulighed i sundhed (FOBS)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Alkohol, tobak og nikotin (FOBS)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Viden, data og forskning vedr. folkesundhed og forebyggelse (FOBS)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Ludomani (PSYK)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Pårørendeindsatser (PSYK)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Regulering af rusmidler (PSYK)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Fertilitet, ETIK)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Organdonation (ETIK)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Abort, sterilisation og kastration ( (ETIK)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Pædofili (ETIK)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LGBT+ (ETIK)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Etisk Råd (ETIK)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Fødsler og fosterdiagnostik (SPOLD)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Kvindesundhed (SPOLD)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Almindelige patientrettigheder (SPOLD)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Screening (undtagen kræft/hjerte) (SPOLD)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Befordring (NÆRSOM)</a:t>
            </a:r>
          </a:p>
          <a:p>
            <a:endParaRPr lang="da-DK" dirty="0"/>
          </a:p>
        </p:txBody>
      </p:sp>
      <p:sp>
        <p:nvSpPr>
          <p:cNvPr id="30" name="Rektangel 29">
            <a:extLst>
              <a:ext uri="{FF2B5EF4-FFF2-40B4-BE49-F238E27FC236}">
                <a16:creationId xmlns:a16="http://schemas.microsoft.com/office/drawing/2014/main" id="{81C53C08-B435-4EFF-8FCE-69A07ADDFC03}"/>
              </a:ext>
            </a:extLst>
          </p:cNvPr>
          <p:cNvSpPr/>
          <p:nvPr/>
        </p:nvSpPr>
        <p:spPr>
          <a:xfrm>
            <a:off x="9037468" y="1238191"/>
            <a:ext cx="2864555" cy="479456"/>
          </a:xfrm>
          <a:prstGeom prst="rect">
            <a:avLst/>
          </a:prstGeom>
          <a:solidFill>
            <a:srgbClr val="BDCFDB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br>
              <a:rPr lang="da-DK" sz="900" b="1" dirty="0">
                <a:solidFill>
                  <a:srgbClr val="001D31"/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</a:br>
            <a:endParaRPr lang="da-DK" sz="900" b="1" dirty="0">
              <a:solidFill>
                <a:srgbClr val="001D31"/>
              </a:solidFill>
              <a:latin typeface="Segoe UI Light" panose="020B05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  <a:p>
            <a:pPr lvl="0"/>
            <a:r>
              <a:rPr lang="da-DK" sz="900" dirty="0">
                <a:solidFill>
                  <a:srgbClr val="001D3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Ledelsesforankring </a:t>
            </a:r>
          </a:p>
          <a:p>
            <a:pPr algn="ctr"/>
            <a:endParaRPr lang="da-DK" dirty="0"/>
          </a:p>
        </p:txBody>
      </p:sp>
      <p:sp>
        <p:nvSpPr>
          <p:cNvPr id="36" name="Tekstfelt 35">
            <a:extLst>
              <a:ext uri="{FF2B5EF4-FFF2-40B4-BE49-F238E27FC236}">
                <a16:creationId xmlns:a16="http://schemas.microsoft.com/office/drawing/2014/main" id="{2EC03D0F-076D-456E-9FD4-3BF3A81F7C6F}"/>
              </a:ext>
            </a:extLst>
          </p:cNvPr>
          <p:cNvSpPr txBox="1"/>
          <p:nvPr/>
        </p:nvSpPr>
        <p:spPr>
          <a:xfrm>
            <a:off x="2827581" y="1844649"/>
            <a:ext cx="218383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Strålebeskyttelse (FOBS)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Mere værdig død (POL)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Palliativ sedering (POL)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Smitteforebyggelse 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Nære tilbud til børn, herunder </a:t>
            </a:r>
          </a:p>
          <a:p>
            <a:pPr>
              <a:lnSpc>
                <a:spcPct val="150000"/>
              </a:lnSpc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      </a:t>
            </a: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  <a:sym typeface="Wingdings" panose="05000000000000000000" pitchFamily="2" charset="2"/>
              </a:rPr>
              <a:t> </a:t>
            </a: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Børnetandpleje (NÆRSOM)</a:t>
            </a:r>
          </a:p>
          <a:p>
            <a:pPr>
              <a:lnSpc>
                <a:spcPct val="150000"/>
              </a:lnSpc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  <a:sym typeface="Wingdings" panose="05000000000000000000" pitchFamily="2" charset="2"/>
              </a:rPr>
              <a:t>        </a:t>
            </a: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Lettilgængeligt behandlingstilbud (PSYK)</a:t>
            </a:r>
          </a:p>
          <a:p>
            <a:pPr>
              <a:lnSpc>
                <a:spcPct val="150000"/>
              </a:lnSpc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  <a:sym typeface="Wingdings" panose="05000000000000000000" pitchFamily="2" charset="2"/>
              </a:rPr>
              <a:t>        </a:t>
            </a: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Sundhedspleje (eksisterende i FOBS)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Stofmisbrugsbehandling (PSYK)</a:t>
            </a:r>
          </a:p>
          <a:p>
            <a:pPr>
              <a:lnSpc>
                <a:spcPct val="150000"/>
              </a:lnSpc>
            </a:pPr>
            <a:endParaRPr lang="da-DK" sz="760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endParaRPr lang="da-DK" dirty="0"/>
          </a:p>
        </p:txBody>
      </p:sp>
      <p:sp>
        <p:nvSpPr>
          <p:cNvPr id="37" name="Rektangel 36">
            <a:extLst>
              <a:ext uri="{FF2B5EF4-FFF2-40B4-BE49-F238E27FC236}">
                <a16:creationId xmlns:a16="http://schemas.microsoft.com/office/drawing/2014/main" id="{AC209D08-997E-4E28-8931-A29F77EB94BD}"/>
              </a:ext>
            </a:extLst>
          </p:cNvPr>
          <p:cNvSpPr/>
          <p:nvPr/>
        </p:nvSpPr>
        <p:spPr>
          <a:xfrm>
            <a:off x="9023645" y="1844649"/>
            <a:ext cx="2864555" cy="2849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da-DK" sz="9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Kontor for innovation, Life science og digitalisering:</a:t>
            </a:r>
          </a:p>
          <a:p>
            <a:pPr marL="171450" lvl="0" indent="-171450">
              <a:lnSpc>
                <a:spcPct val="150000"/>
              </a:lnSpc>
              <a:buFontTx/>
              <a:buChar char="-"/>
            </a:pPr>
            <a:r>
              <a:rPr lang="da-DK" sz="90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Jannie Helene Grøne Kristoffersen (KC) </a:t>
            </a:r>
          </a:p>
          <a:p>
            <a:pPr>
              <a:lnSpc>
                <a:spcPct val="150000"/>
              </a:lnSpc>
            </a:pPr>
            <a:endParaRPr lang="da-DK" sz="900" u="sng" dirty="0">
              <a:solidFill>
                <a:schemeClr val="tx2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lvl="0">
              <a:lnSpc>
                <a:spcPct val="150000"/>
              </a:lnSpc>
            </a:pPr>
            <a:r>
              <a:rPr lang="da-DK" sz="9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Center for folkesundhed og etik:</a:t>
            </a:r>
          </a:p>
          <a:p>
            <a:pPr marL="171450" lvl="0" indent="-171450">
              <a:lnSpc>
                <a:spcPct val="150000"/>
              </a:lnSpc>
              <a:buFontTx/>
              <a:buChar char="-"/>
            </a:pPr>
            <a:r>
              <a:rPr lang="da-DK" sz="90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Trine Vig Houe (KC)</a:t>
            </a:r>
          </a:p>
          <a:p>
            <a:pPr marL="171450" lvl="0" indent="-171450">
              <a:lnSpc>
                <a:spcPct val="150000"/>
              </a:lnSpc>
              <a:buFontTx/>
              <a:buChar char="-"/>
            </a:pPr>
            <a:r>
              <a:rPr lang="da-DK" sz="90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Eva Jensen (KC) </a:t>
            </a:r>
          </a:p>
          <a:p>
            <a:pPr lvl="0">
              <a:lnSpc>
                <a:spcPct val="150000"/>
              </a:lnSpc>
            </a:pPr>
            <a:endParaRPr lang="da-DK" sz="900" dirty="0">
              <a:solidFill>
                <a:srgbClr val="000000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171450" lvl="0" indent="-171450">
              <a:lnSpc>
                <a:spcPct val="150000"/>
              </a:lnSpc>
              <a:buFontTx/>
              <a:buChar char="-"/>
            </a:pPr>
            <a:endParaRPr lang="da-DK" sz="900" dirty="0">
              <a:solidFill>
                <a:srgbClr val="000000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lvl="0">
              <a:lnSpc>
                <a:spcPct val="150000"/>
              </a:lnSpc>
            </a:pPr>
            <a:endParaRPr lang="da-DK" sz="900" dirty="0">
              <a:solidFill>
                <a:srgbClr val="000000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lvl="0">
              <a:lnSpc>
                <a:spcPct val="150000"/>
              </a:lnSpc>
            </a:pPr>
            <a:endParaRPr lang="da-DK" sz="760" dirty="0">
              <a:solidFill>
                <a:srgbClr val="000000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lvl="0">
              <a:lnSpc>
                <a:spcPct val="150000"/>
              </a:lnSpc>
            </a:pPr>
            <a:endParaRPr lang="da-DK" sz="760" dirty="0">
              <a:solidFill>
                <a:srgbClr val="000000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lvl="0">
              <a:lnSpc>
                <a:spcPct val="150000"/>
              </a:lnSpc>
            </a:pPr>
            <a:endParaRPr lang="da-DK" sz="760" dirty="0">
              <a:solidFill>
                <a:srgbClr val="000000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lvl="0">
              <a:lnSpc>
                <a:spcPct val="150000"/>
              </a:lnSpc>
            </a:pPr>
            <a:endParaRPr lang="da-DK" sz="760" dirty="0">
              <a:solidFill>
                <a:srgbClr val="000000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45900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ktangel 34">
            <a:extLst>
              <a:ext uri="{FF2B5EF4-FFF2-40B4-BE49-F238E27FC236}">
                <a16:creationId xmlns:a16="http://schemas.microsoft.com/office/drawing/2014/main" id="{E0275290-86D2-4B7C-A637-686F8256C671}"/>
              </a:ext>
            </a:extLst>
          </p:cNvPr>
          <p:cNvSpPr/>
          <p:nvPr/>
        </p:nvSpPr>
        <p:spPr>
          <a:xfrm>
            <a:off x="8925370" y="1723141"/>
            <a:ext cx="2798969" cy="4254822"/>
          </a:xfrm>
          <a:prstGeom prst="rect">
            <a:avLst/>
          </a:prstGeom>
          <a:solidFill>
            <a:schemeClr val="bg1"/>
          </a:solidFill>
          <a:ln w="6350">
            <a:solidFill>
              <a:srgbClr val="BDC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9170597-2E3C-4E55-84C4-BD3EAEBF5726}"/>
              </a:ext>
            </a:extLst>
          </p:cNvPr>
          <p:cNvSpPr txBox="1">
            <a:spLocks/>
          </p:cNvSpPr>
          <p:nvPr/>
        </p:nvSpPr>
        <p:spPr>
          <a:xfrm>
            <a:off x="351601" y="302095"/>
            <a:ext cx="10801350" cy="49139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endParaRPr lang="da-DK" sz="12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09329C81-4B96-485E-B889-8D1C2D03481A}"/>
              </a:ext>
            </a:extLst>
          </p:cNvPr>
          <p:cNvSpPr/>
          <p:nvPr/>
        </p:nvSpPr>
        <p:spPr>
          <a:xfrm>
            <a:off x="442910" y="472017"/>
            <a:ext cx="11306175" cy="627233"/>
          </a:xfrm>
          <a:prstGeom prst="rect">
            <a:avLst/>
          </a:prstGeom>
          <a:solidFill>
            <a:schemeClr val="tx1"/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da-DK" sz="1100" dirty="0">
              <a:solidFill>
                <a:srgbClr val="FFFFFF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lvl="0"/>
            <a:r>
              <a:rPr lang="da-DK" sz="1100" dirty="0">
                <a:solidFill>
                  <a:srgbClr val="FFFFFF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2. Afdeling – Dorte Bech </a:t>
            </a:r>
            <a:r>
              <a:rPr lang="da-DK" sz="1100" dirty="0" err="1">
                <a:solidFill>
                  <a:srgbClr val="FFFFFF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Vizard</a:t>
            </a:r>
            <a:r>
              <a:rPr lang="da-DK" sz="1100" dirty="0">
                <a:solidFill>
                  <a:srgbClr val="FFFFFF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+ kommitteret </a:t>
            </a:r>
          </a:p>
          <a:p>
            <a:pPr lvl="0"/>
            <a:endParaRPr lang="da-DK" sz="1100" dirty="0">
              <a:solidFill>
                <a:srgbClr val="FFFFFF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grpSp>
        <p:nvGrpSpPr>
          <p:cNvPr id="16" name="Gruppe 15">
            <a:extLst>
              <a:ext uri="{FF2B5EF4-FFF2-40B4-BE49-F238E27FC236}">
                <a16:creationId xmlns:a16="http://schemas.microsoft.com/office/drawing/2014/main" id="{F8212550-0508-4667-AEA8-AC2E0F1E9DAB}"/>
              </a:ext>
            </a:extLst>
          </p:cNvPr>
          <p:cNvGrpSpPr/>
          <p:nvPr/>
        </p:nvGrpSpPr>
        <p:grpSpPr>
          <a:xfrm>
            <a:off x="422584" y="1183864"/>
            <a:ext cx="8259104" cy="4780316"/>
            <a:chOff x="484552" y="1341626"/>
            <a:chExt cx="5875385" cy="4765132"/>
          </a:xfrm>
        </p:grpSpPr>
        <p:grpSp>
          <p:nvGrpSpPr>
            <p:cNvPr id="10" name="Gruppe 9">
              <a:extLst>
                <a:ext uri="{FF2B5EF4-FFF2-40B4-BE49-F238E27FC236}">
                  <a16:creationId xmlns:a16="http://schemas.microsoft.com/office/drawing/2014/main" id="{648E471F-3346-4721-BEBE-1CFC944F9E0F}"/>
                </a:ext>
              </a:extLst>
            </p:cNvPr>
            <p:cNvGrpSpPr/>
            <p:nvPr/>
          </p:nvGrpSpPr>
          <p:grpSpPr>
            <a:xfrm>
              <a:off x="484552" y="1341626"/>
              <a:ext cx="3151974" cy="4742119"/>
              <a:chOff x="495601" y="1341626"/>
              <a:chExt cx="3988421" cy="4742119"/>
            </a:xfrm>
          </p:grpSpPr>
          <p:sp>
            <p:nvSpPr>
              <p:cNvPr id="6" name="Rektangel 5">
                <a:extLst>
                  <a:ext uri="{FF2B5EF4-FFF2-40B4-BE49-F238E27FC236}">
                    <a16:creationId xmlns:a16="http://schemas.microsoft.com/office/drawing/2014/main" id="{4F708C75-119F-4B91-9CA8-7D60D780F61C}"/>
                  </a:ext>
                </a:extLst>
              </p:cNvPr>
              <p:cNvSpPr/>
              <p:nvPr/>
            </p:nvSpPr>
            <p:spPr>
              <a:xfrm>
                <a:off x="495601" y="1341626"/>
                <a:ext cx="3988421" cy="453534"/>
              </a:xfrm>
              <a:prstGeom prst="rect">
                <a:avLst/>
              </a:prstGeom>
              <a:solidFill>
                <a:srgbClr val="BDCFDB"/>
              </a:soli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da-DK" sz="900" b="1" dirty="0">
                  <a:solidFill>
                    <a:srgbClr val="001D31"/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Segoe UI" panose="020B0502040204020203" pitchFamily="34" charset="0"/>
                </a:endParaRPr>
              </a:p>
              <a:p>
                <a:endParaRPr lang="da-DK" sz="900" b="1" dirty="0">
                  <a:solidFill>
                    <a:srgbClr val="001D31"/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Segoe UI" panose="020B0502040204020203" pitchFamily="34" charset="0"/>
                </a:endParaRPr>
              </a:p>
              <a:p>
                <a:r>
                  <a:rPr lang="da-DK" sz="900" b="1" dirty="0">
                    <a:solidFill>
                      <a:srgbClr val="001D31"/>
                    </a:solidFill>
                    <a:latin typeface="Segoe UI Black" panose="020B0A02040204020203" pitchFamily="34" charset="0"/>
                    <a:ea typeface="Segoe UI Black" panose="020B0A02040204020203" pitchFamily="34" charset="0"/>
                    <a:cs typeface="Segoe UI" panose="020B0502040204020203" pitchFamily="34" charset="0"/>
                  </a:rPr>
                  <a:t>Center for lægemidler, beredskab og internationalt samarbejde – 2 KC + 2 sektionsledere </a:t>
                </a:r>
              </a:p>
              <a:p>
                <a:br>
                  <a:rPr lang="da-DK" sz="900" b="1" dirty="0">
                    <a:solidFill>
                      <a:srgbClr val="001D31"/>
                    </a:solidFill>
                    <a:latin typeface="Segoe UI Black" panose="020B0A02040204020203" pitchFamily="34" charset="0"/>
                    <a:ea typeface="Segoe UI Black" panose="020B0A02040204020203" pitchFamily="34" charset="0"/>
                    <a:cs typeface="Segoe UI" panose="020B0502040204020203" pitchFamily="34" charset="0"/>
                  </a:rPr>
                </a:br>
                <a:endParaRPr lang="da-DK" sz="900" b="1" dirty="0">
                  <a:solidFill>
                    <a:srgbClr val="001D31"/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7" name="Rektangel 6">
                <a:extLst>
                  <a:ext uri="{FF2B5EF4-FFF2-40B4-BE49-F238E27FC236}">
                    <a16:creationId xmlns:a16="http://schemas.microsoft.com/office/drawing/2014/main" id="{9FA4BE96-3786-4CF7-B47A-3BD386C9CEA4}"/>
                  </a:ext>
                </a:extLst>
              </p:cNvPr>
              <p:cNvSpPr/>
              <p:nvPr/>
            </p:nvSpPr>
            <p:spPr>
              <a:xfrm>
                <a:off x="495601" y="1842857"/>
                <a:ext cx="3988421" cy="4240888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rgbClr val="BDCFD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 dirty="0"/>
              </a:p>
            </p:txBody>
          </p:sp>
        </p:grpSp>
        <p:sp>
          <p:nvSpPr>
            <p:cNvPr id="13" name="Rektangel 12">
              <a:extLst>
                <a:ext uri="{FF2B5EF4-FFF2-40B4-BE49-F238E27FC236}">
                  <a16:creationId xmlns:a16="http://schemas.microsoft.com/office/drawing/2014/main" id="{95B17F1F-A3BF-4E38-9F09-414AD5CA43D4}"/>
                </a:ext>
              </a:extLst>
            </p:cNvPr>
            <p:cNvSpPr/>
            <p:nvPr/>
          </p:nvSpPr>
          <p:spPr>
            <a:xfrm>
              <a:off x="3741645" y="1865676"/>
              <a:ext cx="2618292" cy="424108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BDCFD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</p:grpSp>
      <p:grpSp>
        <p:nvGrpSpPr>
          <p:cNvPr id="21" name="Gruppe 20">
            <a:extLst>
              <a:ext uri="{FF2B5EF4-FFF2-40B4-BE49-F238E27FC236}">
                <a16:creationId xmlns:a16="http://schemas.microsoft.com/office/drawing/2014/main" id="{FF6EDE69-1DEE-4895-AB30-7E80BD14E318}"/>
              </a:ext>
            </a:extLst>
          </p:cNvPr>
          <p:cNvGrpSpPr/>
          <p:nvPr/>
        </p:nvGrpSpPr>
        <p:grpSpPr>
          <a:xfrm>
            <a:off x="442912" y="6219153"/>
            <a:ext cx="8238776" cy="270538"/>
            <a:chOff x="442912" y="5907733"/>
            <a:chExt cx="6161067" cy="251242"/>
          </a:xfrm>
        </p:grpSpPr>
        <p:sp>
          <p:nvSpPr>
            <p:cNvPr id="17" name="Rektangel 16">
              <a:extLst>
                <a:ext uri="{FF2B5EF4-FFF2-40B4-BE49-F238E27FC236}">
                  <a16:creationId xmlns:a16="http://schemas.microsoft.com/office/drawing/2014/main" id="{B1923233-994D-4C48-AC20-6282F1827F93}"/>
                </a:ext>
              </a:extLst>
            </p:cNvPr>
            <p:cNvSpPr/>
            <p:nvPr/>
          </p:nvSpPr>
          <p:spPr>
            <a:xfrm>
              <a:off x="442912" y="5922945"/>
              <a:ext cx="3298187" cy="236030"/>
            </a:xfrm>
            <a:prstGeom prst="rect">
              <a:avLst/>
            </a:prstGeom>
            <a:solidFill>
              <a:srgbClr val="BDCFDB"/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9" name="Rektangel 18">
              <a:extLst>
                <a:ext uri="{FF2B5EF4-FFF2-40B4-BE49-F238E27FC236}">
                  <a16:creationId xmlns:a16="http://schemas.microsoft.com/office/drawing/2014/main" id="{EEB5F50A-9F1E-47B2-807B-634BDACAD3FA}"/>
                </a:ext>
              </a:extLst>
            </p:cNvPr>
            <p:cNvSpPr/>
            <p:nvPr/>
          </p:nvSpPr>
          <p:spPr>
            <a:xfrm>
              <a:off x="3851603" y="5907733"/>
              <a:ext cx="2752376" cy="236030"/>
            </a:xfrm>
            <a:prstGeom prst="rect">
              <a:avLst/>
            </a:prstGeom>
            <a:solidFill>
              <a:srgbClr val="BDCFDB"/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</p:grpSp>
      <p:sp>
        <p:nvSpPr>
          <p:cNvPr id="3" name="Rektangel 2">
            <a:extLst>
              <a:ext uri="{FF2B5EF4-FFF2-40B4-BE49-F238E27FC236}">
                <a16:creationId xmlns:a16="http://schemas.microsoft.com/office/drawing/2014/main" id="{3BF00E26-AAD5-4410-BA7C-42BC68CA5B5E}"/>
              </a:ext>
            </a:extLst>
          </p:cNvPr>
          <p:cNvSpPr/>
          <p:nvPr/>
        </p:nvSpPr>
        <p:spPr>
          <a:xfrm>
            <a:off x="450582" y="6262236"/>
            <a:ext cx="4430770" cy="2092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da-DK" sz="760" dirty="0">
                <a:solidFill>
                  <a:srgbClr val="001D3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Består af: Lægemidler, EU, Global, BESS og udvalgte opgaver fra ETIK </a:t>
            </a:r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F6EDEEF2-372A-475E-BC5D-E1BBB4C0432D}"/>
              </a:ext>
            </a:extLst>
          </p:cNvPr>
          <p:cNvSpPr/>
          <p:nvPr/>
        </p:nvSpPr>
        <p:spPr>
          <a:xfrm>
            <a:off x="5029122" y="6235971"/>
            <a:ext cx="231024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sz="800" dirty="0">
                <a:solidFill>
                  <a:srgbClr val="001D3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Består af: POL og udvalgte opgaver fra PSYK </a:t>
            </a:r>
          </a:p>
          <a:p>
            <a:pPr lvl="0"/>
            <a:endParaRPr lang="da-DK" sz="800" dirty="0">
              <a:solidFill>
                <a:srgbClr val="001D31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40B94799-1A34-410F-A175-C10C8FDC30A1}"/>
              </a:ext>
            </a:extLst>
          </p:cNvPr>
          <p:cNvSpPr/>
          <p:nvPr/>
        </p:nvSpPr>
        <p:spPr>
          <a:xfrm>
            <a:off x="5001123" y="1183864"/>
            <a:ext cx="3680566" cy="454979"/>
          </a:xfrm>
          <a:prstGeom prst="rect">
            <a:avLst/>
          </a:prstGeom>
          <a:solidFill>
            <a:srgbClr val="BDCFDB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br>
              <a:rPr lang="da-DK" sz="900" b="1" dirty="0">
                <a:solidFill>
                  <a:srgbClr val="001D31"/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</a:br>
            <a:r>
              <a:rPr lang="da-DK" sz="900" b="1" dirty="0">
                <a:solidFill>
                  <a:srgbClr val="001D3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Kontor for patientsikkerhed og lovkvalitet – 1 KC</a:t>
            </a:r>
            <a:endParaRPr lang="da-DK" sz="900" b="1" dirty="0">
              <a:solidFill>
                <a:srgbClr val="001D31"/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algn="ctr"/>
            <a:endParaRPr lang="da-DK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CE0CDF26-82B8-4AF5-BD3D-58CD9709238A}"/>
              </a:ext>
            </a:extLst>
          </p:cNvPr>
          <p:cNvSpPr/>
          <p:nvPr/>
        </p:nvSpPr>
        <p:spPr>
          <a:xfrm>
            <a:off x="5032504" y="1693682"/>
            <a:ext cx="1808900" cy="35791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075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Lovprogram og lovkvalitet</a:t>
            </a:r>
          </a:p>
          <a:p>
            <a:pPr marL="92075" lvl="0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Tilsyn på sundhedsområdet</a:t>
            </a:r>
          </a:p>
          <a:p>
            <a:pPr marL="92075" lvl="0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Autorisationer</a:t>
            </a:r>
          </a:p>
          <a:p>
            <a:pPr marL="92075" lvl="0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 err="1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Sundh.pers</a:t>
            </a: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. rettigheder og pligter</a:t>
            </a:r>
          </a:p>
          <a:p>
            <a:pPr marL="92075" lvl="0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Utilsigtede hændelser</a:t>
            </a:r>
          </a:p>
          <a:p>
            <a:pPr marL="92075" lvl="0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Obduktioner/ligsyn </a:t>
            </a:r>
          </a:p>
          <a:p>
            <a:pPr marL="92075" lvl="0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Markedsføring af sundhedsydelser</a:t>
            </a:r>
          </a:p>
          <a:p>
            <a:pPr marL="92075" lvl="0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Omskæring</a:t>
            </a:r>
          </a:p>
          <a:p>
            <a:pPr marL="92075" lvl="0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International sygesikring</a:t>
            </a:r>
          </a:p>
          <a:p>
            <a:pPr marL="92075" lvl="0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Deling af sundhedsoplysninger</a:t>
            </a:r>
          </a:p>
          <a:p>
            <a:pPr marL="92075" lvl="0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Tolkebistand</a:t>
            </a:r>
          </a:p>
          <a:p>
            <a:pPr marL="92075" lvl="0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Fravalg af behandling</a:t>
            </a:r>
          </a:p>
          <a:p>
            <a:pPr marL="92075" lvl="0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Aktindsigt i patientjournaler</a:t>
            </a:r>
          </a:p>
          <a:p>
            <a:pPr marL="92075" lvl="0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Information og samtykke</a:t>
            </a:r>
          </a:p>
          <a:p>
            <a:pPr marL="92075" lvl="0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Tvangsbehandling</a:t>
            </a:r>
          </a:p>
          <a:p>
            <a:pPr marL="92075" lvl="0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Behandlingstestamenteordningen</a:t>
            </a:r>
          </a:p>
          <a:p>
            <a:pPr marL="92075" lvl="0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Tatovering</a:t>
            </a:r>
          </a:p>
          <a:p>
            <a:pPr marL="92075" lvl="0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Respirationsinsufficiens</a:t>
            </a:r>
          </a:p>
          <a:p>
            <a:pPr marL="92075" lvl="0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Kørekort</a:t>
            </a:r>
          </a:p>
          <a:p>
            <a:pPr marL="92075" lvl="0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Begravelseshjælp</a:t>
            </a:r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60AF58B1-1152-41D4-9264-D0EAE69A8660}"/>
              </a:ext>
            </a:extLst>
          </p:cNvPr>
          <p:cNvSpPr/>
          <p:nvPr/>
        </p:nvSpPr>
        <p:spPr>
          <a:xfrm>
            <a:off x="6872787" y="1719743"/>
            <a:ext cx="2253842" cy="12985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075" lvl="0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Spiralsagen</a:t>
            </a:r>
            <a:endParaRPr lang="da-DK" sz="760" strike="sngStrike" dirty="0">
              <a:solidFill>
                <a:schemeClr val="tx2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92075" lvl="0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Patientklage og -erstatning </a:t>
            </a:r>
          </a:p>
          <a:p>
            <a:pPr marL="92075" lvl="0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Alternativ behandling </a:t>
            </a:r>
          </a:p>
          <a:p>
            <a:pPr marL="92075" lvl="0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Journalføring</a:t>
            </a:r>
          </a:p>
          <a:p>
            <a:pPr marL="92075" lvl="0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Tvang og retssikkerhed (PSYK)</a:t>
            </a:r>
          </a:p>
          <a:p>
            <a:pPr marL="92075" lvl="0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Retspsykiatri (PSYK)</a:t>
            </a:r>
          </a:p>
          <a:p>
            <a:pPr lvl="0">
              <a:lnSpc>
                <a:spcPct val="150000"/>
              </a:lnSpc>
            </a:pPr>
            <a:endParaRPr lang="da-DK" sz="760" dirty="0">
              <a:solidFill>
                <a:srgbClr val="042C44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1" name="Tekstfelt 30">
            <a:extLst>
              <a:ext uri="{FF2B5EF4-FFF2-40B4-BE49-F238E27FC236}">
                <a16:creationId xmlns:a16="http://schemas.microsoft.com/office/drawing/2014/main" id="{B39CE5CE-6B59-4FB7-8AEE-C3AC6137A5D6}"/>
              </a:ext>
            </a:extLst>
          </p:cNvPr>
          <p:cNvSpPr txBox="1"/>
          <p:nvPr/>
        </p:nvSpPr>
        <p:spPr>
          <a:xfrm>
            <a:off x="467660" y="1719743"/>
            <a:ext cx="1335432" cy="3052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2075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Forsyning af lægemidler (MED)</a:t>
            </a:r>
          </a:p>
          <a:p>
            <a:pPr marL="92075" lvl="0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Medicintilskud, -priser og prioritering (MED)</a:t>
            </a:r>
          </a:p>
          <a:p>
            <a:pPr marL="92075" lvl="0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Medicinsk udstyr (MED</a:t>
            </a:r>
          </a:p>
          <a:p>
            <a:pPr marL="92075" lvl="0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Apotekersektoren (MED)</a:t>
            </a:r>
          </a:p>
          <a:p>
            <a:pPr marL="92075" lvl="0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HTA, Medicinrådet, Behandlingsrådet mv. (MED)</a:t>
            </a:r>
          </a:p>
          <a:p>
            <a:pPr marL="92075" lvl="0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Revision af EU’s lægemiddel-lovgivning (MED)</a:t>
            </a:r>
          </a:p>
          <a:p>
            <a:pPr marL="92075" lvl="0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Blod, væv og celler (MED)</a:t>
            </a:r>
          </a:p>
          <a:p>
            <a:pPr marL="92075" lvl="0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Medicinsk cannabis (MED)</a:t>
            </a:r>
          </a:p>
          <a:p>
            <a:pPr marL="92075" lvl="0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Medicin til dyr (MED)</a:t>
            </a:r>
          </a:p>
          <a:p>
            <a:pPr lvl="0">
              <a:lnSpc>
                <a:spcPct val="150000"/>
              </a:lnSpc>
            </a:pPr>
            <a:endParaRPr lang="da-DK" sz="760" dirty="0">
              <a:solidFill>
                <a:srgbClr val="042C44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lvl="0">
              <a:lnSpc>
                <a:spcPct val="150000"/>
              </a:lnSpc>
            </a:pPr>
            <a:endParaRPr lang="da-DK" sz="760" dirty="0">
              <a:solidFill>
                <a:srgbClr val="042C44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2" name="Tekstfelt 31">
            <a:extLst>
              <a:ext uri="{FF2B5EF4-FFF2-40B4-BE49-F238E27FC236}">
                <a16:creationId xmlns:a16="http://schemas.microsoft.com/office/drawing/2014/main" id="{E2AB3C0D-0DD8-4291-AFB6-2D05D0D2B1F7}"/>
              </a:ext>
            </a:extLst>
          </p:cNvPr>
          <p:cNvSpPr txBox="1"/>
          <p:nvPr/>
        </p:nvSpPr>
        <p:spPr>
          <a:xfrm>
            <a:off x="1834475" y="1686692"/>
            <a:ext cx="1251209" cy="4280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2075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Multilateralt samarbejde i WHO, FN, OECD, Europarådet og Norden (INT)</a:t>
            </a:r>
          </a:p>
          <a:p>
            <a:pPr marL="92075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Rigsfællesskabet (INT)</a:t>
            </a:r>
          </a:p>
          <a:p>
            <a:pPr marL="92075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Strategi for internationalt samarbejde (INT)</a:t>
            </a:r>
          </a:p>
          <a:p>
            <a:pPr marL="92075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Myndighedssamarbejde – strategi, koordination, 3. lande. (INT)</a:t>
            </a:r>
            <a:endParaRPr lang="da-DK" sz="760" b="1" dirty="0">
              <a:solidFill>
                <a:schemeClr val="tx2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92075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Danmarks sundhedspolitik i EU (EU)</a:t>
            </a:r>
          </a:p>
          <a:p>
            <a:pPr marL="92075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Forhold til Kommissionen og medlemslandene (EU)</a:t>
            </a:r>
          </a:p>
          <a:p>
            <a:pPr marL="92075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EU-Formandskab 2025 (EU)</a:t>
            </a:r>
          </a:p>
          <a:p>
            <a:pPr marL="92075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Forhold til interessenter ifm. EU sundhedspolitik (EU)</a:t>
            </a:r>
          </a:p>
          <a:p>
            <a:pPr marL="92075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Myndighedssamarbejde i EU-lande (EU)</a:t>
            </a:r>
          </a:p>
        </p:txBody>
      </p:sp>
      <p:sp>
        <p:nvSpPr>
          <p:cNvPr id="33" name="Tekstfelt 32">
            <a:extLst>
              <a:ext uri="{FF2B5EF4-FFF2-40B4-BE49-F238E27FC236}">
                <a16:creationId xmlns:a16="http://schemas.microsoft.com/office/drawing/2014/main" id="{E99339D9-67A4-4523-8FBE-AAA3DAD5ACAF}"/>
              </a:ext>
            </a:extLst>
          </p:cNvPr>
          <p:cNvSpPr txBox="1"/>
          <p:nvPr/>
        </p:nvSpPr>
        <p:spPr>
          <a:xfrm>
            <a:off x="3160554" y="1665249"/>
            <a:ext cx="1690544" cy="1473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Beredskab (BESS)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Vacciner og udrulning (BESS)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AMR (BESS)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Civil-militært samarbejde (BESS)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Smitsomme sygdomme (BESS)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Internationalt beredskabssamarbejde (HERA mv.) (BESS)</a:t>
            </a:r>
          </a:p>
        </p:txBody>
      </p:sp>
      <p:sp>
        <p:nvSpPr>
          <p:cNvPr id="29" name="Rektangel 28">
            <a:extLst>
              <a:ext uri="{FF2B5EF4-FFF2-40B4-BE49-F238E27FC236}">
                <a16:creationId xmlns:a16="http://schemas.microsoft.com/office/drawing/2014/main" id="{69AF99C1-CA01-41C5-98D0-6CEEE640F3D3}"/>
              </a:ext>
            </a:extLst>
          </p:cNvPr>
          <p:cNvSpPr/>
          <p:nvPr/>
        </p:nvSpPr>
        <p:spPr>
          <a:xfrm>
            <a:off x="8925371" y="1180150"/>
            <a:ext cx="2823714" cy="454979"/>
          </a:xfrm>
          <a:prstGeom prst="rect">
            <a:avLst/>
          </a:prstGeom>
          <a:solidFill>
            <a:srgbClr val="BDCFDB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br>
              <a:rPr lang="da-DK" sz="900" b="1" dirty="0">
                <a:solidFill>
                  <a:srgbClr val="001D31"/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</a:br>
            <a:endParaRPr lang="da-DK" sz="900" b="1" dirty="0">
              <a:solidFill>
                <a:srgbClr val="001D31"/>
              </a:solidFill>
              <a:latin typeface="Segoe UI Light" panose="020B05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  <a:p>
            <a:pPr lvl="0"/>
            <a:r>
              <a:rPr lang="da-DK" sz="900" dirty="0">
                <a:solidFill>
                  <a:srgbClr val="001D3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Ledelsesforankring </a:t>
            </a:r>
          </a:p>
          <a:p>
            <a:pPr algn="ctr"/>
            <a:endParaRPr lang="da-DK" dirty="0"/>
          </a:p>
        </p:txBody>
      </p:sp>
      <p:sp>
        <p:nvSpPr>
          <p:cNvPr id="34" name="Rektangel 33">
            <a:extLst>
              <a:ext uri="{FF2B5EF4-FFF2-40B4-BE49-F238E27FC236}">
                <a16:creationId xmlns:a16="http://schemas.microsoft.com/office/drawing/2014/main" id="{FE2F3A4A-8A6F-44E8-977F-54A475630B25}"/>
              </a:ext>
            </a:extLst>
          </p:cNvPr>
          <p:cNvSpPr/>
          <p:nvPr/>
        </p:nvSpPr>
        <p:spPr>
          <a:xfrm>
            <a:off x="8925371" y="1723141"/>
            <a:ext cx="2172312" cy="32652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da-DK" sz="9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Kontor for patientsikkerhed og lovkvalitet</a:t>
            </a:r>
            <a:r>
              <a:rPr lang="da-DK" sz="900" b="1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:</a:t>
            </a:r>
          </a:p>
          <a:p>
            <a:pPr marL="171450" lvl="0" indent="-171450">
              <a:lnSpc>
                <a:spcPct val="150000"/>
              </a:lnSpc>
              <a:buFontTx/>
              <a:buChar char="-"/>
            </a:pPr>
            <a:r>
              <a:rPr lang="da-DK" sz="90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Ulrich Stigaard Jensen (KC)</a:t>
            </a:r>
          </a:p>
          <a:p>
            <a:pPr marL="171450" lvl="0" indent="-171450">
              <a:lnSpc>
                <a:spcPct val="150000"/>
              </a:lnSpc>
              <a:buFontTx/>
              <a:buChar char="-"/>
            </a:pPr>
            <a:endParaRPr lang="da-DK" sz="900" u="sng" dirty="0">
              <a:solidFill>
                <a:schemeClr val="tx2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lvl="0">
              <a:lnSpc>
                <a:spcPct val="150000"/>
              </a:lnSpc>
            </a:pPr>
            <a:r>
              <a:rPr lang="da-DK" sz="9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Center for lægemidler, beredskab og internationalt samarbejde</a:t>
            </a:r>
            <a:r>
              <a:rPr lang="da-DK" sz="900" b="1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:</a:t>
            </a:r>
          </a:p>
          <a:p>
            <a:pPr marL="171450" lvl="0" indent="-171450">
              <a:lnSpc>
                <a:spcPct val="150000"/>
              </a:lnSpc>
              <a:buFontTx/>
              <a:buChar char="-"/>
            </a:pPr>
            <a:r>
              <a:rPr lang="da-DK" sz="90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Henriette Benzon Bang (KC)</a:t>
            </a:r>
          </a:p>
          <a:p>
            <a:pPr marL="171450" lvl="0" indent="-171450">
              <a:lnSpc>
                <a:spcPct val="150000"/>
              </a:lnSpc>
              <a:buFontTx/>
              <a:buChar char="-"/>
            </a:pPr>
            <a:r>
              <a:rPr lang="da-DK" sz="90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Anna Nielsen Kjær (KC)</a:t>
            </a:r>
          </a:p>
          <a:p>
            <a:pPr marL="171450" lvl="0" indent="-171450">
              <a:lnSpc>
                <a:spcPct val="150000"/>
              </a:lnSpc>
              <a:buFontTx/>
              <a:buChar char="-"/>
            </a:pPr>
            <a:r>
              <a:rPr lang="da-DK" sz="90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Edward James-Smith (SL)</a:t>
            </a:r>
          </a:p>
          <a:p>
            <a:pPr marL="171450" lvl="0" indent="-171450">
              <a:lnSpc>
                <a:spcPct val="150000"/>
              </a:lnSpc>
              <a:buFontTx/>
              <a:buChar char="-"/>
            </a:pPr>
            <a:r>
              <a:rPr lang="da-DK" sz="90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Hanne Charlotte Findsen (SL)</a:t>
            </a:r>
          </a:p>
          <a:p>
            <a:pPr marL="171450" lvl="0" indent="-171450">
              <a:lnSpc>
                <a:spcPct val="150000"/>
              </a:lnSpc>
              <a:buFontTx/>
              <a:buChar char="-"/>
            </a:pPr>
            <a:endParaRPr lang="da-DK" sz="900" dirty="0">
              <a:solidFill>
                <a:srgbClr val="000000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lvl="0">
              <a:lnSpc>
                <a:spcPct val="150000"/>
              </a:lnSpc>
            </a:pPr>
            <a:endParaRPr lang="da-DK" sz="900" dirty="0">
              <a:solidFill>
                <a:srgbClr val="000000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lvl="0">
              <a:lnSpc>
                <a:spcPct val="150000"/>
              </a:lnSpc>
            </a:pPr>
            <a:endParaRPr lang="da-DK" sz="760" dirty="0">
              <a:solidFill>
                <a:srgbClr val="000000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lvl="0">
              <a:lnSpc>
                <a:spcPct val="150000"/>
              </a:lnSpc>
            </a:pPr>
            <a:endParaRPr lang="da-DK" sz="760" dirty="0">
              <a:solidFill>
                <a:srgbClr val="000000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lvl="0">
              <a:lnSpc>
                <a:spcPct val="150000"/>
              </a:lnSpc>
            </a:pPr>
            <a:endParaRPr lang="da-DK" sz="760" dirty="0">
              <a:solidFill>
                <a:srgbClr val="000000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lvl="0">
              <a:lnSpc>
                <a:spcPct val="150000"/>
              </a:lnSpc>
            </a:pPr>
            <a:endParaRPr lang="da-DK" sz="760" dirty="0">
              <a:solidFill>
                <a:srgbClr val="000000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24" name="Tekstfelt 23">
            <a:extLst>
              <a:ext uri="{FF2B5EF4-FFF2-40B4-BE49-F238E27FC236}">
                <a16:creationId xmlns:a16="http://schemas.microsoft.com/office/drawing/2014/main" id="{A713EDEA-2C63-469B-A137-4EE3BDAE46BF}"/>
              </a:ext>
            </a:extLst>
          </p:cNvPr>
          <p:cNvSpPr txBox="1"/>
          <p:nvPr/>
        </p:nvSpPr>
        <p:spPr>
          <a:xfrm>
            <a:off x="3117067" y="3119179"/>
            <a:ext cx="1736286" cy="11231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Epidemihåndtering (ETIK)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Læring af Covid-19 (ETIK)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Epidemikommissionen og –loven (ETIK) 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da-DK" sz="760" dirty="0">
              <a:solidFill>
                <a:srgbClr val="001D3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lvl="0">
              <a:lnSpc>
                <a:spcPct val="150000"/>
              </a:lnSpc>
            </a:pPr>
            <a:endParaRPr lang="da-DK" sz="760" dirty="0">
              <a:solidFill>
                <a:srgbClr val="001D3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9692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ktangel 35">
            <a:extLst>
              <a:ext uri="{FF2B5EF4-FFF2-40B4-BE49-F238E27FC236}">
                <a16:creationId xmlns:a16="http://schemas.microsoft.com/office/drawing/2014/main" id="{1F8B9438-19E8-4309-AEB5-7BEAB99D166E}"/>
              </a:ext>
            </a:extLst>
          </p:cNvPr>
          <p:cNvSpPr/>
          <p:nvPr/>
        </p:nvSpPr>
        <p:spPr>
          <a:xfrm>
            <a:off x="9029699" y="1842227"/>
            <a:ext cx="2719385" cy="4254597"/>
          </a:xfrm>
          <a:prstGeom prst="rect">
            <a:avLst/>
          </a:prstGeom>
          <a:solidFill>
            <a:schemeClr val="bg1"/>
          </a:solidFill>
          <a:ln w="6350">
            <a:solidFill>
              <a:srgbClr val="BDC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9170597-2E3C-4E55-84C4-BD3EAEBF5726}"/>
              </a:ext>
            </a:extLst>
          </p:cNvPr>
          <p:cNvSpPr txBox="1">
            <a:spLocks/>
          </p:cNvSpPr>
          <p:nvPr/>
        </p:nvSpPr>
        <p:spPr>
          <a:xfrm>
            <a:off x="351601" y="302095"/>
            <a:ext cx="10801350" cy="49139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endParaRPr lang="da-DK" sz="12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09329C81-4B96-485E-B889-8D1C2D03481A}"/>
              </a:ext>
            </a:extLst>
          </p:cNvPr>
          <p:cNvSpPr/>
          <p:nvPr/>
        </p:nvSpPr>
        <p:spPr>
          <a:xfrm>
            <a:off x="442910" y="472017"/>
            <a:ext cx="11306175" cy="627233"/>
          </a:xfrm>
          <a:prstGeom prst="rect">
            <a:avLst/>
          </a:prstGeom>
          <a:solidFill>
            <a:schemeClr val="tx1"/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a-DK" sz="1100" dirty="0">
                <a:solidFill>
                  <a:srgbClr val="FFFFFF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3. Afdeling – Aske Gade Jeppesen </a:t>
            </a:r>
          </a:p>
        </p:txBody>
      </p:sp>
      <p:grpSp>
        <p:nvGrpSpPr>
          <p:cNvPr id="16" name="Gruppe 15">
            <a:extLst>
              <a:ext uri="{FF2B5EF4-FFF2-40B4-BE49-F238E27FC236}">
                <a16:creationId xmlns:a16="http://schemas.microsoft.com/office/drawing/2014/main" id="{F8212550-0508-4667-AEA8-AC2E0F1E9DAB}"/>
              </a:ext>
            </a:extLst>
          </p:cNvPr>
          <p:cNvGrpSpPr/>
          <p:nvPr/>
        </p:nvGrpSpPr>
        <p:grpSpPr>
          <a:xfrm>
            <a:off x="483485" y="1272010"/>
            <a:ext cx="8203835" cy="4824618"/>
            <a:chOff x="448368" y="1269928"/>
            <a:chExt cx="5836069" cy="4809293"/>
          </a:xfrm>
        </p:grpSpPr>
        <p:grpSp>
          <p:nvGrpSpPr>
            <p:cNvPr id="10" name="Gruppe 9">
              <a:extLst>
                <a:ext uri="{FF2B5EF4-FFF2-40B4-BE49-F238E27FC236}">
                  <a16:creationId xmlns:a16="http://schemas.microsoft.com/office/drawing/2014/main" id="{648E471F-3346-4721-BEBE-1CFC944F9E0F}"/>
                </a:ext>
              </a:extLst>
            </p:cNvPr>
            <p:cNvGrpSpPr/>
            <p:nvPr/>
          </p:nvGrpSpPr>
          <p:grpSpPr>
            <a:xfrm>
              <a:off x="448368" y="1269928"/>
              <a:ext cx="3826745" cy="4809293"/>
              <a:chOff x="449815" y="1269928"/>
              <a:chExt cx="4842256" cy="4809293"/>
            </a:xfrm>
          </p:grpSpPr>
          <p:sp>
            <p:nvSpPr>
              <p:cNvPr id="6" name="Rektangel 5">
                <a:extLst>
                  <a:ext uri="{FF2B5EF4-FFF2-40B4-BE49-F238E27FC236}">
                    <a16:creationId xmlns:a16="http://schemas.microsoft.com/office/drawing/2014/main" id="{4F708C75-119F-4B91-9CA8-7D60D780F61C}"/>
                  </a:ext>
                </a:extLst>
              </p:cNvPr>
              <p:cNvSpPr/>
              <p:nvPr/>
            </p:nvSpPr>
            <p:spPr>
              <a:xfrm>
                <a:off x="449815" y="1269928"/>
                <a:ext cx="2315149" cy="453534"/>
              </a:xfrm>
              <a:prstGeom prst="rect">
                <a:avLst/>
              </a:prstGeom>
              <a:solidFill>
                <a:srgbClr val="BDCFDB"/>
              </a:soli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da-DK" sz="900" b="1" dirty="0">
                    <a:solidFill>
                      <a:srgbClr val="001D31"/>
                    </a:solidFill>
                    <a:latin typeface="Segoe UI Black" panose="020B0A02040204020203" pitchFamily="34" charset="0"/>
                    <a:ea typeface="Segoe UI Black" panose="020B0A02040204020203" pitchFamily="34" charset="0"/>
                    <a:cs typeface="Segoe UI" panose="020B0502040204020203" pitchFamily="34" charset="0"/>
                  </a:rPr>
                  <a:t>Kontor for kommunal og regional finansiering – Dorte </a:t>
                </a:r>
                <a:r>
                  <a:rPr lang="da-DK" sz="900" b="1" dirty="0" err="1">
                    <a:solidFill>
                      <a:srgbClr val="001D31"/>
                    </a:solidFill>
                    <a:latin typeface="Segoe UI Black" panose="020B0A02040204020203" pitchFamily="34" charset="0"/>
                    <a:ea typeface="Segoe UI Black" panose="020B0A02040204020203" pitchFamily="34" charset="0"/>
                    <a:cs typeface="Segoe UI" panose="020B0502040204020203" pitchFamily="34" charset="0"/>
                  </a:rPr>
                  <a:t>Lemmich</a:t>
                </a:r>
                <a:r>
                  <a:rPr lang="da-DK" sz="900" b="1" dirty="0">
                    <a:solidFill>
                      <a:srgbClr val="001D31"/>
                    </a:solidFill>
                    <a:latin typeface="Segoe UI Black" panose="020B0A02040204020203" pitchFamily="34" charset="0"/>
                    <a:ea typeface="Segoe UI Black" panose="020B0A02040204020203" pitchFamily="34" charset="0"/>
                    <a:cs typeface="Segoe UI" panose="020B0502040204020203" pitchFamily="34" charset="0"/>
                  </a:rPr>
                  <a:t> Madsen</a:t>
                </a:r>
                <a:br>
                  <a:rPr lang="da-DK" sz="900" b="1" dirty="0">
                    <a:solidFill>
                      <a:srgbClr val="001D31"/>
                    </a:solidFill>
                    <a:latin typeface="Segoe UI Black" panose="020B0A02040204020203" pitchFamily="34" charset="0"/>
                    <a:ea typeface="Segoe UI Black" panose="020B0A02040204020203" pitchFamily="34" charset="0"/>
                    <a:cs typeface="Segoe UI" panose="020B0502040204020203" pitchFamily="34" charset="0"/>
                  </a:rPr>
                </a:br>
                <a:endParaRPr lang="da-DK" sz="900" b="1" dirty="0">
                  <a:solidFill>
                    <a:srgbClr val="001D31"/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7" name="Rektangel 6">
                <a:extLst>
                  <a:ext uri="{FF2B5EF4-FFF2-40B4-BE49-F238E27FC236}">
                    <a16:creationId xmlns:a16="http://schemas.microsoft.com/office/drawing/2014/main" id="{9FA4BE96-3786-4CF7-B47A-3BD386C9CEA4}"/>
                  </a:ext>
                </a:extLst>
              </p:cNvPr>
              <p:cNvSpPr/>
              <p:nvPr/>
            </p:nvSpPr>
            <p:spPr>
              <a:xfrm>
                <a:off x="462255" y="1806121"/>
                <a:ext cx="2302708" cy="4273100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rgbClr val="BDCFD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 dirty="0"/>
              </a:p>
            </p:txBody>
          </p:sp>
          <p:sp>
            <p:nvSpPr>
              <p:cNvPr id="9" name="Rektangel 8">
                <a:extLst>
                  <a:ext uri="{FF2B5EF4-FFF2-40B4-BE49-F238E27FC236}">
                    <a16:creationId xmlns:a16="http://schemas.microsoft.com/office/drawing/2014/main" id="{30EB69F9-FE24-4121-8A64-F8F19EE5B9A8}"/>
                  </a:ext>
                </a:extLst>
              </p:cNvPr>
              <p:cNvSpPr/>
              <p:nvPr/>
            </p:nvSpPr>
            <p:spPr>
              <a:xfrm>
                <a:off x="2989363" y="1816537"/>
                <a:ext cx="2302708" cy="4240888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rgbClr val="BDCFD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/>
              </a:p>
            </p:txBody>
          </p:sp>
        </p:grpSp>
        <p:sp>
          <p:nvSpPr>
            <p:cNvPr id="13" name="Rektangel 12">
              <a:extLst>
                <a:ext uri="{FF2B5EF4-FFF2-40B4-BE49-F238E27FC236}">
                  <a16:creationId xmlns:a16="http://schemas.microsoft.com/office/drawing/2014/main" id="{95B17F1F-A3BF-4E38-9F09-414AD5CA43D4}"/>
                </a:ext>
              </a:extLst>
            </p:cNvPr>
            <p:cNvSpPr/>
            <p:nvPr/>
          </p:nvSpPr>
          <p:spPr>
            <a:xfrm>
              <a:off x="4424513" y="1838140"/>
              <a:ext cx="1859924" cy="4241081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BDCFD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</p:grpSp>
      <p:grpSp>
        <p:nvGrpSpPr>
          <p:cNvPr id="21" name="Gruppe 20">
            <a:extLst>
              <a:ext uri="{FF2B5EF4-FFF2-40B4-BE49-F238E27FC236}">
                <a16:creationId xmlns:a16="http://schemas.microsoft.com/office/drawing/2014/main" id="{FF6EDE69-1DEE-4895-AB30-7E80BD14E318}"/>
              </a:ext>
            </a:extLst>
          </p:cNvPr>
          <p:cNvGrpSpPr/>
          <p:nvPr/>
        </p:nvGrpSpPr>
        <p:grpSpPr>
          <a:xfrm>
            <a:off x="442913" y="6219153"/>
            <a:ext cx="5414346" cy="270538"/>
            <a:chOff x="442913" y="5907733"/>
            <a:chExt cx="4048920" cy="251242"/>
          </a:xfrm>
        </p:grpSpPr>
        <p:sp>
          <p:nvSpPr>
            <p:cNvPr id="17" name="Rektangel 16">
              <a:extLst>
                <a:ext uri="{FF2B5EF4-FFF2-40B4-BE49-F238E27FC236}">
                  <a16:creationId xmlns:a16="http://schemas.microsoft.com/office/drawing/2014/main" id="{B1923233-994D-4C48-AC20-6282F1827F93}"/>
                </a:ext>
              </a:extLst>
            </p:cNvPr>
            <p:cNvSpPr/>
            <p:nvPr/>
          </p:nvSpPr>
          <p:spPr>
            <a:xfrm>
              <a:off x="442913" y="5922945"/>
              <a:ext cx="1953655" cy="236030"/>
            </a:xfrm>
            <a:prstGeom prst="rect">
              <a:avLst/>
            </a:prstGeom>
            <a:solidFill>
              <a:srgbClr val="BDCFDB"/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8" name="Rektangel 17">
              <a:extLst>
                <a:ext uri="{FF2B5EF4-FFF2-40B4-BE49-F238E27FC236}">
                  <a16:creationId xmlns:a16="http://schemas.microsoft.com/office/drawing/2014/main" id="{EA45266E-1083-49B6-BD7C-5CB4D3224802}"/>
                </a:ext>
              </a:extLst>
            </p:cNvPr>
            <p:cNvSpPr/>
            <p:nvPr/>
          </p:nvSpPr>
          <p:spPr>
            <a:xfrm>
              <a:off x="2578853" y="5907733"/>
              <a:ext cx="1912980" cy="236030"/>
            </a:xfrm>
            <a:prstGeom prst="rect">
              <a:avLst/>
            </a:prstGeom>
            <a:solidFill>
              <a:srgbClr val="BDCFDB"/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</p:grpSp>
      <p:sp>
        <p:nvSpPr>
          <p:cNvPr id="3" name="Rektangel 2">
            <a:extLst>
              <a:ext uri="{FF2B5EF4-FFF2-40B4-BE49-F238E27FC236}">
                <a16:creationId xmlns:a16="http://schemas.microsoft.com/office/drawing/2014/main" id="{3BF00E26-AAD5-4410-BA7C-42BC68CA5B5E}"/>
              </a:ext>
            </a:extLst>
          </p:cNvPr>
          <p:cNvSpPr/>
          <p:nvPr/>
        </p:nvSpPr>
        <p:spPr>
          <a:xfrm>
            <a:off x="442910" y="6262747"/>
            <a:ext cx="3672894" cy="2092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da-DK" sz="760" dirty="0">
                <a:solidFill>
                  <a:srgbClr val="001D3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Består af: KOMFIN </a:t>
            </a:r>
          </a:p>
        </p:txBody>
      </p:sp>
      <p:sp>
        <p:nvSpPr>
          <p:cNvPr id="26" name="Rektangel 25">
            <a:extLst>
              <a:ext uri="{FF2B5EF4-FFF2-40B4-BE49-F238E27FC236}">
                <a16:creationId xmlns:a16="http://schemas.microsoft.com/office/drawing/2014/main" id="{61C76E28-3B02-4AA6-A3F1-F959D37574DB}"/>
              </a:ext>
            </a:extLst>
          </p:cNvPr>
          <p:cNvSpPr/>
          <p:nvPr/>
        </p:nvSpPr>
        <p:spPr>
          <a:xfrm>
            <a:off x="3312425" y="1289285"/>
            <a:ext cx="2544834" cy="447515"/>
          </a:xfrm>
          <a:prstGeom prst="rect">
            <a:avLst/>
          </a:prstGeom>
          <a:solidFill>
            <a:srgbClr val="BDCFDB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da-DK" sz="900" dirty="0">
              <a:solidFill>
                <a:srgbClr val="001D31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lvl="0"/>
            <a:r>
              <a:rPr lang="da-DK" sz="900" b="1" dirty="0">
                <a:solidFill>
                  <a:srgbClr val="001D3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Kontor for kommunal og regional styring og struktur </a:t>
            </a:r>
            <a:r>
              <a:rPr lang="da-DK" sz="900" dirty="0">
                <a:solidFill>
                  <a:srgbClr val="001D3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– Birgitte Olesen </a:t>
            </a:r>
          </a:p>
          <a:p>
            <a:pPr algn="ctr"/>
            <a:endParaRPr lang="da-DK" dirty="0"/>
          </a:p>
        </p:txBody>
      </p:sp>
      <p:sp>
        <p:nvSpPr>
          <p:cNvPr id="24" name="Rektangel 23">
            <a:extLst>
              <a:ext uri="{FF2B5EF4-FFF2-40B4-BE49-F238E27FC236}">
                <a16:creationId xmlns:a16="http://schemas.microsoft.com/office/drawing/2014/main" id="{D8164CD1-496C-4C91-A79B-2117929AB6B8}"/>
              </a:ext>
            </a:extLst>
          </p:cNvPr>
          <p:cNvSpPr/>
          <p:nvPr/>
        </p:nvSpPr>
        <p:spPr>
          <a:xfrm>
            <a:off x="3312425" y="6241885"/>
            <a:ext cx="3672894" cy="2092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da-DK" sz="760" dirty="0">
                <a:solidFill>
                  <a:srgbClr val="001D3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Består af: KOMØK </a:t>
            </a:r>
          </a:p>
        </p:txBody>
      </p:sp>
      <p:sp>
        <p:nvSpPr>
          <p:cNvPr id="25" name="Tekstfelt 24">
            <a:extLst>
              <a:ext uri="{FF2B5EF4-FFF2-40B4-BE49-F238E27FC236}">
                <a16:creationId xmlns:a16="http://schemas.microsoft.com/office/drawing/2014/main" id="{A1B74E42-9B65-4EFF-A53C-E69E8ADCA12C}"/>
              </a:ext>
            </a:extLst>
          </p:cNvPr>
          <p:cNvSpPr txBox="1"/>
          <p:nvPr/>
        </p:nvSpPr>
        <p:spPr>
          <a:xfrm>
            <a:off x="556051" y="1805537"/>
            <a:ext cx="2022184" cy="2000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2075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Kommunal og regional finansiering </a:t>
            </a:r>
          </a:p>
          <a:p>
            <a:pPr marL="92075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Tilskuds- og udligningssystemet, herunder kommunale ordninger vedr. øer og færger.</a:t>
            </a:r>
          </a:p>
          <a:p>
            <a:pPr marL="92075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Budgetsamarbejde/årlige økonomiaftaler</a:t>
            </a:r>
          </a:p>
          <a:p>
            <a:pPr marL="92075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Sanktionslovgivning</a:t>
            </a:r>
          </a:p>
          <a:p>
            <a:pPr marL="92075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Finansieringsudvalget</a:t>
            </a:r>
          </a:p>
          <a:p>
            <a:pPr marL="92075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Særtilskud og udviklingspartnerskaber</a:t>
            </a:r>
          </a:p>
          <a:p>
            <a:pPr marL="92075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Diverse </a:t>
            </a:r>
            <a:r>
              <a:rPr lang="da-DK" sz="760" dirty="0" err="1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policysager</a:t>
            </a: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vedr. kommunaløkonomi, herunder skatteområdet.</a:t>
            </a:r>
          </a:p>
        </p:txBody>
      </p:sp>
      <p:sp>
        <p:nvSpPr>
          <p:cNvPr id="28" name="Tekstfelt 27">
            <a:extLst>
              <a:ext uri="{FF2B5EF4-FFF2-40B4-BE49-F238E27FC236}">
                <a16:creationId xmlns:a16="http://schemas.microsoft.com/office/drawing/2014/main" id="{9E71F036-B180-49C4-A144-B2E5C061A177}"/>
              </a:ext>
            </a:extLst>
          </p:cNvPr>
          <p:cNvSpPr txBox="1"/>
          <p:nvPr/>
        </p:nvSpPr>
        <p:spPr>
          <a:xfrm>
            <a:off x="3397782" y="1809912"/>
            <a:ext cx="2022184" cy="2351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Overvågning af kommunal og regional økonomi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Låneregler og garantistillelse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Momsrefusion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Tilsyn med kommunernes hjemtagelse af statsrefusion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Styring, Struktur og overordnet opgavefordeling i den decentrale sektor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Samarbejdsprogram m. KL (Konkurrenceudsættelse/frit valg/OPP)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De autoriserede kontoplaner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Indtast.dk og Nøgletal.dk</a:t>
            </a:r>
          </a:p>
          <a:p>
            <a:pPr>
              <a:lnSpc>
                <a:spcPct val="150000"/>
              </a:lnSpc>
            </a:pPr>
            <a:endParaRPr lang="da-DK" sz="76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29" name="Tekstfelt 28">
            <a:extLst>
              <a:ext uri="{FF2B5EF4-FFF2-40B4-BE49-F238E27FC236}">
                <a16:creationId xmlns:a16="http://schemas.microsoft.com/office/drawing/2014/main" id="{09ACE1D5-ACDB-47B7-B074-61B18CCA5CB9}"/>
              </a:ext>
            </a:extLst>
          </p:cNvPr>
          <p:cNvSpPr txBox="1"/>
          <p:nvPr/>
        </p:nvSpPr>
        <p:spPr>
          <a:xfrm>
            <a:off x="6112075" y="1842033"/>
            <a:ext cx="2488427" cy="27020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Analyser på indenrigs- og sundhedsområdet 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Udviklingen af mikrosimulationsmodeller og fremskrivninger på sundhedsområdet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Dynamiske effekter og avancerede konsekvensberegninger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Opfølgning på sundhedsreform 2024 (AP-fordelingsmodel, evaluering og opfølgning på reformen, efterspørgselsmodel for sundhedspersonale)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De nationale brugertilfredshedsundersøgelser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Værdighedsreform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Opfølgning på </a:t>
            </a:r>
            <a:r>
              <a:rPr lang="da-DK" sz="760" dirty="0" err="1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Tranæs</a:t>
            </a: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-udvalg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Rådgivende udvalg for personstatistik og Datastrategisk samarbejde på socialområdet</a:t>
            </a:r>
          </a:p>
          <a:p>
            <a:pPr>
              <a:lnSpc>
                <a:spcPct val="150000"/>
              </a:lnSpc>
            </a:pPr>
            <a:endParaRPr lang="da-DK" sz="760" dirty="0">
              <a:solidFill>
                <a:srgbClr val="042C44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1" name="Rektangel 30">
            <a:extLst>
              <a:ext uri="{FF2B5EF4-FFF2-40B4-BE49-F238E27FC236}">
                <a16:creationId xmlns:a16="http://schemas.microsoft.com/office/drawing/2014/main" id="{3A506E80-B1FB-4FD4-B289-BE591AFC3DDA}"/>
              </a:ext>
            </a:extLst>
          </p:cNvPr>
          <p:cNvSpPr/>
          <p:nvPr/>
        </p:nvSpPr>
        <p:spPr>
          <a:xfrm>
            <a:off x="6072801" y="1281821"/>
            <a:ext cx="2666957" cy="454979"/>
          </a:xfrm>
          <a:prstGeom prst="rect">
            <a:avLst/>
          </a:prstGeom>
          <a:solidFill>
            <a:srgbClr val="BDCFDB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br>
              <a:rPr lang="da-DK" sz="900" b="1" dirty="0">
                <a:solidFill>
                  <a:srgbClr val="001D31"/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</a:br>
            <a:r>
              <a:rPr lang="da-DK" sz="900" b="1" dirty="0">
                <a:solidFill>
                  <a:srgbClr val="001D3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Kontor for velfærds- og sundhedsanalyse </a:t>
            </a:r>
          </a:p>
          <a:p>
            <a:pPr lvl="0"/>
            <a:r>
              <a:rPr lang="da-DK" sz="900" b="1" dirty="0">
                <a:solidFill>
                  <a:srgbClr val="001D3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– Per Høyrup </a:t>
            </a:r>
          </a:p>
          <a:p>
            <a:pPr algn="ctr"/>
            <a:endParaRPr lang="da-DK" dirty="0"/>
          </a:p>
        </p:txBody>
      </p:sp>
      <p:sp>
        <p:nvSpPr>
          <p:cNvPr id="37" name="Rektangel 36">
            <a:extLst>
              <a:ext uri="{FF2B5EF4-FFF2-40B4-BE49-F238E27FC236}">
                <a16:creationId xmlns:a16="http://schemas.microsoft.com/office/drawing/2014/main" id="{B7BCAD28-7E2A-487D-B985-9160C263C422}"/>
              </a:ext>
            </a:extLst>
          </p:cNvPr>
          <p:cNvSpPr/>
          <p:nvPr/>
        </p:nvSpPr>
        <p:spPr>
          <a:xfrm>
            <a:off x="6072801" y="6211455"/>
            <a:ext cx="2614517" cy="254158"/>
          </a:xfrm>
          <a:prstGeom prst="rect">
            <a:avLst/>
          </a:prstGeom>
          <a:solidFill>
            <a:srgbClr val="BDCFDB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8" name="Rektangel 37">
            <a:extLst>
              <a:ext uri="{FF2B5EF4-FFF2-40B4-BE49-F238E27FC236}">
                <a16:creationId xmlns:a16="http://schemas.microsoft.com/office/drawing/2014/main" id="{4334D563-E98D-4027-B916-ECE9630B132F}"/>
              </a:ext>
            </a:extLst>
          </p:cNvPr>
          <p:cNvSpPr/>
          <p:nvPr/>
        </p:nvSpPr>
        <p:spPr>
          <a:xfrm>
            <a:off x="8989900" y="6219153"/>
            <a:ext cx="2751512" cy="254158"/>
          </a:xfrm>
          <a:prstGeom prst="rect">
            <a:avLst/>
          </a:prstGeom>
          <a:solidFill>
            <a:srgbClr val="BDCFDB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9" name="Rektangel 38">
            <a:extLst>
              <a:ext uri="{FF2B5EF4-FFF2-40B4-BE49-F238E27FC236}">
                <a16:creationId xmlns:a16="http://schemas.microsoft.com/office/drawing/2014/main" id="{EC7631D3-9D48-44D7-9C5A-E1250F9EA57C}"/>
              </a:ext>
            </a:extLst>
          </p:cNvPr>
          <p:cNvSpPr/>
          <p:nvPr/>
        </p:nvSpPr>
        <p:spPr>
          <a:xfrm>
            <a:off x="6072802" y="6241885"/>
            <a:ext cx="83548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sz="800" dirty="0">
                <a:solidFill>
                  <a:srgbClr val="001D3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Består af: VSA</a:t>
            </a:r>
          </a:p>
          <a:p>
            <a:pPr lvl="0"/>
            <a:endParaRPr lang="da-DK" sz="800" dirty="0">
              <a:solidFill>
                <a:srgbClr val="001D31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40" name="Rektangel 39">
            <a:extLst>
              <a:ext uri="{FF2B5EF4-FFF2-40B4-BE49-F238E27FC236}">
                <a16:creationId xmlns:a16="http://schemas.microsoft.com/office/drawing/2014/main" id="{C5CC9BDC-F227-4E82-9560-952F03AC1D74}"/>
              </a:ext>
            </a:extLst>
          </p:cNvPr>
          <p:cNvSpPr/>
          <p:nvPr/>
        </p:nvSpPr>
        <p:spPr>
          <a:xfrm>
            <a:off x="8989900" y="6235533"/>
            <a:ext cx="168988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sz="800" dirty="0">
                <a:solidFill>
                  <a:srgbClr val="001D3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Består af: Demokrati, FVJUR, AIS</a:t>
            </a:r>
          </a:p>
          <a:p>
            <a:pPr lvl="0"/>
            <a:endParaRPr lang="da-DK" sz="800" dirty="0">
              <a:solidFill>
                <a:srgbClr val="001D31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41" name="Rektangel 40">
            <a:extLst>
              <a:ext uri="{FF2B5EF4-FFF2-40B4-BE49-F238E27FC236}">
                <a16:creationId xmlns:a16="http://schemas.microsoft.com/office/drawing/2014/main" id="{903793DD-E432-4F7C-9C86-E94052FC3E52}"/>
              </a:ext>
            </a:extLst>
          </p:cNvPr>
          <p:cNvSpPr/>
          <p:nvPr/>
        </p:nvSpPr>
        <p:spPr>
          <a:xfrm>
            <a:off x="9029699" y="1281821"/>
            <a:ext cx="2711713" cy="454979"/>
          </a:xfrm>
          <a:prstGeom prst="rect">
            <a:avLst/>
          </a:prstGeom>
          <a:solidFill>
            <a:srgbClr val="BDCFDB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br>
              <a:rPr lang="da-DK" sz="900" b="1" dirty="0">
                <a:solidFill>
                  <a:srgbClr val="001D31"/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</a:br>
            <a:r>
              <a:rPr lang="da-DK" sz="900" b="1" dirty="0">
                <a:solidFill>
                  <a:srgbClr val="001D3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Center for demokrati og forvaltningsret – Nikolaj Stenfalk &amp; Anna Nystrup </a:t>
            </a:r>
          </a:p>
          <a:p>
            <a:pPr algn="ctr"/>
            <a:endParaRPr lang="da-DK" dirty="0"/>
          </a:p>
        </p:txBody>
      </p:sp>
      <p:sp>
        <p:nvSpPr>
          <p:cNvPr id="42" name="Tekstfelt 41">
            <a:extLst>
              <a:ext uri="{FF2B5EF4-FFF2-40B4-BE49-F238E27FC236}">
                <a16:creationId xmlns:a16="http://schemas.microsoft.com/office/drawing/2014/main" id="{C22C668E-790F-4DD5-B877-08631CDE9B59}"/>
              </a:ext>
            </a:extLst>
          </p:cNvPr>
          <p:cNvSpPr txBox="1"/>
          <p:nvPr/>
        </p:nvSpPr>
        <p:spPr>
          <a:xfrm>
            <a:off x="9043324" y="1820361"/>
            <a:ext cx="2198057" cy="4807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2075" lvl="0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Kommunal og regional styrelse (DEM)</a:t>
            </a:r>
          </a:p>
          <a:p>
            <a:pPr marL="92075" lvl="0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Lokaldemokrati (DEM)</a:t>
            </a:r>
          </a:p>
          <a:p>
            <a:pPr marL="92075" lvl="0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Kommunale fællesskaber (DEM)</a:t>
            </a:r>
          </a:p>
          <a:p>
            <a:pPr marL="92075" lvl="0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Forpligtende kommunale samarbejder (DEM)</a:t>
            </a:r>
          </a:p>
          <a:p>
            <a:pPr marL="92075" lvl="0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Valgnævnet, sekretariatsbetjening (DEM)</a:t>
            </a:r>
          </a:p>
          <a:p>
            <a:pPr marL="92075" lvl="0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Nordisk Kommuneministermøde (sammen med FVJUR)</a:t>
            </a:r>
          </a:p>
          <a:p>
            <a:pPr marL="92075" lvl="0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Landsdækkende valg og folkeafstemninger (DEM)</a:t>
            </a:r>
          </a:p>
          <a:p>
            <a:pPr marL="92075" lvl="0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Vælgererklæringer og partianmeldelser (DEM)</a:t>
            </a:r>
          </a:p>
          <a:p>
            <a:pPr marL="92075" lvl="0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Partistøtte (DEM)</a:t>
            </a:r>
          </a:p>
          <a:p>
            <a:pPr marL="92075" lvl="0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Forvaltningsret (FVJUR)</a:t>
            </a:r>
          </a:p>
          <a:p>
            <a:pPr marL="92075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 err="1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Kodex</a:t>
            </a: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VII og god adfærd i det offentlige (FVJUR)</a:t>
            </a:r>
          </a:p>
          <a:p>
            <a:pPr marL="92075" lvl="0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Vederlæggelse af kommunalbestyrelser og regionsråd mv. (FVJUR)</a:t>
            </a:r>
          </a:p>
          <a:p>
            <a:pPr marL="92075" lvl="0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Kommunal- og myndighedsfuldmagt (FVJUR)</a:t>
            </a:r>
          </a:p>
          <a:p>
            <a:pPr marL="92075" lvl="0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Tilsyn (FVJUR)</a:t>
            </a:r>
          </a:p>
          <a:p>
            <a:pPr marL="92075" lvl="0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Klagesager og 2. instans </a:t>
            </a:r>
            <a:r>
              <a:rPr lang="da-DK" sz="760" dirty="0" err="1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aktindssigtssager</a:t>
            </a: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(MED)</a:t>
            </a:r>
          </a:p>
          <a:p>
            <a:pPr marL="92075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Aktindsigt (AIS)</a:t>
            </a:r>
          </a:p>
          <a:p>
            <a:pPr>
              <a:lnSpc>
                <a:spcPct val="150000"/>
              </a:lnSpc>
            </a:pPr>
            <a:endParaRPr lang="da-DK" sz="760" dirty="0">
              <a:solidFill>
                <a:srgbClr val="042C44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lvl="0">
              <a:lnSpc>
                <a:spcPct val="150000"/>
              </a:lnSpc>
            </a:pPr>
            <a:endParaRPr lang="da-DK" sz="760" dirty="0">
              <a:solidFill>
                <a:srgbClr val="042C44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92075" lvl="0" indent="-92075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da-DK" sz="760" dirty="0">
              <a:solidFill>
                <a:srgbClr val="042C44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>
              <a:lnSpc>
                <a:spcPct val="150000"/>
              </a:lnSpc>
            </a:pPr>
            <a:endParaRPr lang="da-DK" sz="760" b="1" dirty="0">
              <a:solidFill>
                <a:srgbClr val="FF0000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lvl="0">
              <a:lnSpc>
                <a:spcPct val="150000"/>
              </a:lnSpc>
            </a:pPr>
            <a:endParaRPr lang="da-DK" sz="760" dirty="0">
              <a:solidFill>
                <a:srgbClr val="042C44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48576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ktangel 34">
            <a:extLst>
              <a:ext uri="{FF2B5EF4-FFF2-40B4-BE49-F238E27FC236}">
                <a16:creationId xmlns:a16="http://schemas.microsoft.com/office/drawing/2014/main" id="{15A1FB50-A2ED-477E-B4B8-D25A9DD1A772}"/>
              </a:ext>
            </a:extLst>
          </p:cNvPr>
          <p:cNvSpPr/>
          <p:nvPr/>
        </p:nvSpPr>
        <p:spPr>
          <a:xfrm>
            <a:off x="4787050" y="1828801"/>
            <a:ext cx="4473811" cy="4272348"/>
          </a:xfrm>
          <a:prstGeom prst="rect">
            <a:avLst/>
          </a:prstGeom>
          <a:solidFill>
            <a:schemeClr val="bg1"/>
          </a:solidFill>
          <a:ln w="6350">
            <a:solidFill>
              <a:srgbClr val="BDC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9170597-2E3C-4E55-84C4-BD3EAEBF5726}"/>
              </a:ext>
            </a:extLst>
          </p:cNvPr>
          <p:cNvSpPr txBox="1">
            <a:spLocks/>
          </p:cNvSpPr>
          <p:nvPr/>
        </p:nvSpPr>
        <p:spPr>
          <a:xfrm>
            <a:off x="351601" y="302095"/>
            <a:ext cx="10801350" cy="49139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endParaRPr lang="da-DK" sz="12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09329C81-4B96-485E-B889-8D1C2D03481A}"/>
              </a:ext>
            </a:extLst>
          </p:cNvPr>
          <p:cNvSpPr/>
          <p:nvPr/>
        </p:nvSpPr>
        <p:spPr>
          <a:xfrm>
            <a:off x="442910" y="472017"/>
            <a:ext cx="11306175" cy="627233"/>
          </a:xfrm>
          <a:prstGeom prst="rect">
            <a:avLst/>
          </a:prstGeom>
          <a:solidFill>
            <a:schemeClr val="tx1"/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da-DK" sz="1100" dirty="0">
                <a:solidFill>
                  <a:srgbClr val="FFFFFF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4. Afdeling – Lene Brøndum Jensen </a:t>
            </a:r>
          </a:p>
        </p:txBody>
      </p:sp>
      <p:grpSp>
        <p:nvGrpSpPr>
          <p:cNvPr id="21" name="Gruppe 20">
            <a:extLst>
              <a:ext uri="{FF2B5EF4-FFF2-40B4-BE49-F238E27FC236}">
                <a16:creationId xmlns:a16="http://schemas.microsoft.com/office/drawing/2014/main" id="{FF6EDE69-1DEE-4895-AB30-7E80BD14E318}"/>
              </a:ext>
            </a:extLst>
          </p:cNvPr>
          <p:cNvGrpSpPr/>
          <p:nvPr/>
        </p:nvGrpSpPr>
        <p:grpSpPr>
          <a:xfrm>
            <a:off x="442912" y="6235541"/>
            <a:ext cx="8831241" cy="254158"/>
            <a:chOff x="442912" y="5922945"/>
            <a:chExt cx="6604120" cy="236030"/>
          </a:xfrm>
        </p:grpSpPr>
        <p:sp>
          <p:nvSpPr>
            <p:cNvPr id="17" name="Rektangel 16">
              <a:extLst>
                <a:ext uri="{FF2B5EF4-FFF2-40B4-BE49-F238E27FC236}">
                  <a16:creationId xmlns:a16="http://schemas.microsoft.com/office/drawing/2014/main" id="{B1923233-994D-4C48-AC20-6282F1827F93}"/>
                </a:ext>
              </a:extLst>
            </p:cNvPr>
            <p:cNvSpPr/>
            <p:nvPr/>
          </p:nvSpPr>
          <p:spPr>
            <a:xfrm>
              <a:off x="442912" y="5922945"/>
              <a:ext cx="3087787" cy="236030"/>
            </a:xfrm>
            <a:prstGeom prst="rect">
              <a:avLst/>
            </a:prstGeom>
            <a:solidFill>
              <a:srgbClr val="BDCFDB"/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9" name="Rektangel 18">
              <a:extLst>
                <a:ext uri="{FF2B5EF4-FFF2-40B4-BE49-F238E27FC236}">
                  <a16:creationId xmlns:a16="http://schemas.microsoft.com/office/drawing/2014/main" id="{EEB5F50A-9F1E-47B2-807B-634BDACAD3FA}"/>
                </a:ext>
              </a:extLst>
            </p:cNvPr>
            <p:cNvSpPr/>
            <p:nvPr/>
          </p:nvSpPr>
          <p:spPr>
            <a:xfrm>
              <a:off x="3701455" y="5922945"/>
              <a:ext cx="3345577" cy="236030"/>
            </a:xfrm>
            <a:prstGeom prst="rect">
              <a:avLst/>
            </a:prstGeom>
            <a:solidFill>
              <a:srgbClr val="BDCFDB"/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</p:grpSp>
      <p:sp>
        <p:nvSpPr>
          <p:cNvPr id="3" name="Rektangel 2">
            <a:extLst>
              <a:ext uri="{FF2B5EF4-FFF2-40B4-BE49-F238E27FC236}">
                <a16:creationId xmlns:a16="http://schemas.microsoft.com/office/drawing/2014/main" id="{3BF00E26-AAD5-4410-BA7C-42BC68CA5B5E}"/>
              </a:ext>
            </a:extLst>
          </p:cNvPr>
          <p:cNvSpPr/>
          <p:nvPr/>
        </p:nvSpPr>
        <p:spPr>
          <a:xfrm>
            <a:off x="450582" y="6262236"/>
            <a:ext cx="3672894" cy="2092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da-DK" sz="760" dirty="0">
                <a:solidFill>
                  <a:srgbClr val="001D3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Består af: STRUK </a:t>
            </a:r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F6EDEEF2-372A-475E-BC5D-E1BBB4C0432D}"/>
              </a:ext>
            </a:extLst>
          </p:cNvPr>
          <p:cNvSpPr/>
          <p:nvPr/>
        </p:nvSpPr>
        <p:spPr>
          <a:xfrm>
            <a:off x="4906274" y="6254898"/>
            <a:ext cx="3347151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da-DK" sz="800" dirty="0">
                <a:solidFill>
                  <a:srgbClr val="001D3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Består af: Hovedparten af SPOLD, NÆRSOM, PSYK</a:t>
            </a:r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D4187C6B-A2F8-4EF2-8015-4A41F5158266}"/>
              </a:ext>
            </a:extLst>
          </p:cNvPr>
          <p:cNvSpPr/>
          <p:nvPr/>
        </p:nvSpPr>
        <p:spPr>
          <a:xfrm>
            <a:off x="4800340" y="1828801"/>
            <a:ext cx="2367408" cy="45781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Specialeplanlægning (SPOLD)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Akutplan og akutområdet (SPOLD)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Privathospitaler (SPOLD)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Opfølgning på Robusthedskommission (SPOLD)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Kræft- og hjerteområdet, herunder KP5 (SPOLD)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Palliation og hospice (SPOLD)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Smerter og funktionelle lidelser (SPOLD)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Neurologiske sygdomme (SPOLD)</a:t>
            </a:r>
            <a:endParaRPr lang="da-DK" sz="760" strike="sngStrike" dirty="0">
              <a:solidFill>
                <a:schemeClr val="tx2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Sjældne sygdomme (SPOLD)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ME/kronisk træthedssyndrom (SPOLD)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Efteruddannelse og specialisering af sundhedspersonale (SPOLD)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Lægelig videreuddannelse og dimensionering af læge (SPOLD)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Udvikling og implementering af 10-årsplan for psykiatrien (PSYK)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Psykiatrisk sygehusbehandling (PSYK)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Psykiatrisk og psykologisk behandling i praksissektoren (PSYK)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Behandling af misbrug (PSYK)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Dobbeltdiagnoser (PSYK)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Spiseforstyrrelser og selvskade (PSYK)</a:t>
            </a:r>
          </a:p>
          <a:p>
            <a:pPr marL="92075" indent="-92075">
              <a:lnSpc>
                <a:spcPct val="150000"/>
              </a:lnSpc>
              <a:buFont typeface="Arial"/>
              <a:buChar char="•"/>
            </a:pPr>
            <a:endParaRPr lang="da-DK" sz="7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da-DK" sz="700" dirty="0">
              <a:solidFill>
                <a:srgbClr val="001D3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da-DK" sz="700" dirty="0">
              <a:solidFill>
                <a:srgbClr val="001D3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da-DK" sz="700" dirty="0">
              <a:solidFill>
                <a:srgbClr val="001D3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40B94799-1A34-410F-A175-C10C8FDC30A1}"/>
              </a:ext>
            </a:extLst>
          </p:cNvPr>
          <p:cNvSpPr/>
          <p:nvPr/>
        </p:nvSpPr>
        <p:spPr>
          <a:xfrm>
            <a:off x="4765432" y="1223481"/>
            <a:ext cx="4495430" cy="490826"/>
          </a:xfrm>
          <a:prstGeom prst="rect">
            <a:avLst/>
          </a:prstGeom>
          <a:solidFill>
            <a:srgbClr val="BDCFDB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br>
              <a:rPr lang="da-DK" sz="900" b="1" dirty="0">
                <a:solidFill>
                  <a:srgbClr val="001D31"/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</a:br>
            <a:endParaRPr lang="da-DK" sz="900" b="1" dirty="0">
              <a:solidFill>
                <a:srgbClr val="001D31"/>
              </a:solidFill>
              <a:latin typeface="Segoe UI Light" panose="020B05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  <a:p>
            <a:endParaRPr lang="da-DK" sz="900" b="1" dirty="0">
              <a:solidFill>
                <a:srgbClr val="001D31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r>
              <a:rPr lang="da-DK" sz="900" b="1" dirty="0">
                <a:solidFill>
                  <a:srgbClr val="001D3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Center for det behandlende</a:t>
            </a:r>
          </a:p>
          <a:p>
            <a:r>
              <a:rPr lang="da-DK" sz="900" b="1" dirty="0">
                <a:solidFill>
                  <a:srgbClr val="001D3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sundhedsvæsen – 3 KC </a:t>
            </a:r>
          </a:p>
          <a:p>
            <a:pPr lvl="0"/>
            <a:endParaRPr lang="da-DK" sz="900" b="1" dirty="0">
              <a:solidFill>
                <a:srgbClr val="001D31"/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algn="ctr"/>
            <a:endParaRPr lang="da-DK" dirty="0"/>
          </a:p>
        </p:txBody>
      </p:sp>
      <p:sp>
        <p:nvSpPr>
          <p:cNvPr id="22" name="Rektangel 21">
            <a:extLst>
              <a:ext uri="{FF2B5EF4-FFF2-40B4-BE49-F238E27FC236}">
                <a16:creationId xmlns:a16="http://schemas.microsoft.com/office/drawing/2014/main" id="{6A8852C3-EB10-4207-AE01-8DC4E5C75399}"/>
              </a:ext>
            </a:extLst>
          </p:cNvPr>
          <p:cNvSpPr/>
          <p:nvPr/>
        </p:nvSpPr>
        <p:spPr>
          <a:xfrm>
            <a:off x="442910" y="1222913"/>
            <a:ext cx="4129090" cy="491393"/>
          </a:xfrm>
          <a:prstGeom prst="rect">
            <a:avLst/>
          </a:prstGeom>
          <a:solidFill>
            <a:srgbClr val="BDCFDB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br>
              <a:rPr lang="da-DK" sz="900" b="1" dirty="0">
                <a:solidFill>
                  <a:srgbClr val="001D31"/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</a:br>
            <a:endParaRPr lang="da-DK" sz="900" b="1" dirty="0">
              <a:solidFill>
                <a:srgbClr val="001D31"/>
              </a:solidFill>
              <a:latin typeface="Segoe UI Light" panose="020B05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  <a:p>
            <a:r>
              <a:rPr lang="da-DK" sz="900" b="1" dirty="0">
                <a:solidFill>
                  <a:srgbClr val="001D3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Sundhedsstruktur – 1 KC </a:t>
            </a:r>
            <a:endParaRPr lang="da-DK" sz="900" b="1" dirty="0">
              <a:solidFill>
                <a:srgbClr val="001D31"/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algn="ctr"/>
            <a:endParaRPr lang="da-DK" dirty="0"/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E11F23CD-C08D-4B60-A038-4475961DE861}"/>
              </a:ext>
            </a:extLst>
          </p:cNvPr>
          <p:cNvSpPr/>
          <p:nvPr/>
        </p:nvSpPr>
        <p:spPr>
          <a:xfrm>
            <a:off x="442910" y="1837969"/>
            <a:ext cx="4129090" cy="4266026"/>
          </a:xfrm>
          <a:prstGeom prst="rect">
            <a:avLst/>
          </a:prstGeom>
          <a:solidFill>
            <a:schemeClr val="bg1"/>
          </a:solidFill>
          <a:ln w="6350">
            <a:solidFill>
              <a:srgbClr val="BDC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da-DK" sz="800" dirty="0">
                <a:latin typeface="Segoe UI Light" panose="020B0502040204020203" pitchFamily="34" charset="0"/>
                <a:cs typeface="Segoe UI Light" panose="020B0502040204020203" pitchFamily="34" charset="0"/>
              </a:rPr>
              <a:t>Befordring</a:t>
            </a:r>
            <a:endParaRPr lang="da-DK" dirty="0"/>
          </a:p>
        </p:txBody>
      </p:sp>
      <p:sp>
        <p:nvSpPr>
          <p:cNvPr id="29" name="Rektangel 28">
            <a:extLst>
              <a:ext uri="{FF2B5EF4-FFF2-40B4-BE49-F238E27FC236}">
                <a16:creationId xmlns:a16="http://schemas.microsoft.com/office/drawing/2014/main" id="{DAC93491-C3B9-40A5-B520-0208746197A6}"/>
              </a:ext>
            </a:extLst>
          </p:cNvPr>
          <p:cNvSpPr/>
          <p:nvPr/>
        </p:nvSpPr>
        <p:spPr>
          <a:xfrm>
            <a:off x="480705" y="1845852"/>
            <a:ext cx="2096936" cy="3052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Reformsekretariat for implementering af Aftale om Sundhedsreform, herunder betjening af aftalekreds, reformstyregruppe mv 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Implementeringspartnerskab og -støtte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Udmøntningsaftaler med KL og Danske Regioner og Region Øst mv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Ny struktur, herunder sundhedsråd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National sundhedsplan og nærsundhedsplaner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Opgaveflytning af kommunale sundhedsopgaver – proces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Sundheds- og omsorgspladser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Midler til fysiske rammer (sundhedshuse mv)</a:t>
            </a:r>
          </a:p>
          <a:p>
            <a:pPr lvl="0">
              <a:lnSpc>
                <a:spcPct val="150000"/>
              </a:lnSpc>
            </a:pPr>
            <a:endParaRPr lang="da-DK" sz="760" dirty="0">
              <a:solidFill>
                <a:srgbClr val="000000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lvl="0">
              <a:lnSpc>
                <a:spcPct val="150000"/>
              </a:lnSpc>
            </a:pPr>
            <a:endParaRPr lang="da-DK" sz="760" dirty="0">
              <a:solidFill>
                <a:srgbClr val="000000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C41F9DF6-DF39-4BCA-94A1-D9B5569C55AD}"/>
              </a:ext>
            </a:extLst>
          </p:cNvPr>
          <p:cNvSpPr txBox="1"/>
          <p:nvPr/>
        </p:nvSpPr>
        <p:spPr>
          <a:xfrm>
            <a:off x="7269355" y="1848699"/>
            <a:ext cx="1889899" cy="35271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2075" indent="-92075">
              <a:lnSpc>
                <a:spcPct val="150000"/>
              </a:lnSpc>
              <a:buFont typeface="Arial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Almen praksis (NÆRSOM)</a:t>
            </a:r>
            <a:endParaRPr lang="ko-KR" altLang="en-US" sz="760" dirty="0">
              <a:solidFill>
                <a:schemeClr val="tx2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92075" indent="-92075">
              <a:lnSpc>
                <a:spcPct val="150000"/>
              </a:lnSpc>
              <a:buFont typeface="Arial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Praktiserende speciallæger (NÆRSOM)</a:t>
            </a:r>
            <a:endParaRPr lang="ko-KR" altLang="en-US" sz="760" dirty="0">
              <a:solidFill>
                <a:schemeClr val="tx2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92075" indent="-92075">
              <a:lnSpc>
                <a:spcPct val="150000"/>
              </a:lnSpc>
              <a:buFont typeface="Arial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Praksissektoren, RLTN, mv. (NÆRSOM)</a:t>
            </a:r>
            <a:endParaRPr lang="ko-KR" altLang="en-US" sz="760" dirty="0">
              <a:solidFill>
                <a:schemeClr val="tx2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92075" indent="-92075">
              <a:lnSpc>
                <a:spcPct val="150000"/>
              </a:lnSpc>
              <a:buFont typeface="Arial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Tandområdet (NÆRSOM)</a:t>
            </a:r>
            <a:endParaRPr lang="ko-KR" altLang="en-US" sz="760" dirty="0">
              <a:solidFill>
                <a:schemeClr val="tx2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92075" indent="-92075">
              <a:lnSpc>
                <a:spcPct val="150000"/>
              </a:lnSpc>
              <a:buFont typeface="Arial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Høreområdet (NÆRSOM)</a:t>
            </a:r>
            <a:endParaRPr lang="ko-KR" altLang="en-US" sz="760" dirty="0">
              <a:solidFill>
                <a:schemeClr val="tx2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92075" indent="-92075">
              <a:lnSpc>
                <a:spcPct val="150000"/>
              </a:lnSpc>
              <a:buFont typeface="Arial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Fysioterapi (NÆRSOM)</a:t>
            </a:r>
          </a:p>
          <a:p>
            <a:pPr marL="92075" indent="-92075">
              <a:lnSpc>
                <a:spcPct val="150000"/>
              </a:lnSpc>
              <a:buFont typeface="Arial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Afgrænsningscirkulæret/behandlings-redskaber (NÆRSOM)</a:t>
            </a:r>
            <a:endParaRPr lang="da-DK" altLang="ko-KR" sz="760" dirty="0">
              <a:solidFill>
                <a:schemeClr val="tx2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92075" indent="-92075">
              <a:lnSpc>
                <a:spcPct val="150000"/>
              </a:lnSpc>
              <a:buFont typeface="Arial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Genoptræning/rehabilitering (NÆRSOM)</a:t>
            </a:r>
          </a:p>
          <a:p>
            <a:pPr marL="92075" indent="-92075">
              <a:lnSpc>
                <a:spcPct val="150000"/>
              </a:lnSpc>
              <a:buFont typeface="Arial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Kommunal sygepleje og akutfunktioner, m.v. (NÆRSOM)</a:t>
            </a:r>
            <a:endParaRPr lang="ko-KR" altLang="en-US" sz="760" dirty="0">
              <a:solidFill>
                <a:schemeClr val="tx2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92075" indent="-92075">
              <a:lnSpc>
                <a:spcPct val="150000"/>
              </a:lnSpc>
              <a:buFont typeface="Arial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Det nære sundhedsvæsen (NÆRSOM)</a:t>
            </a:r>
          </a:p>
          <a:p>
            <a:pPr marL="92075" indent="-92075">
              <a:lnSpc>
                <a:spcPct val="150000"/>
              </a:lnSpc>
              <a:buFont typeface="Arial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Kronisk sygdom (NÆRSOM)</a:t>
            </a:r>
          </a:p>
          <a:p>
            <a:pPr marL="92075" indent="-92075">
              <a:lnSpc>
                <a:spcPct val="150000"/>
              </a:lnSpc>
              <a:buFont typeface="Arial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Kvalitet i sundhedsvæsenet, herunder kvalitetsplan for det nære (ETIK)</a:t>
            </a:r>
          </a:p>
          <a:p>
            <a:pPr marL="92075" indent="-92075">
              <a:lnSpc>
                <a:spcPct val="150000"/>
              </a:lnSpc>
              <a:buFont typeface="Arial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Selvmordforebyggelse (PSYK)</a:t>
            </a:r>
          </a:p>
          <a:p>
            <a:pPr>
              <a:lnSpc>
                <a:spcPct val="150000"/>
              </a:lnSpc>
            </a:pPr>
            <a:endParaRPr lang="ko-KR" altLang="en-US" sz="760" dirty="0">
              <a:solidFill>
                <a:srgbClr val="000000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endParaRPr lang="da-DK" dirty="0"/>
          </a:p>
        </p:txBody>
      </p:sp>
      <p:sp>
        <p:nvSpPr>
          <p:cNvPr id="30" name="Rektangel 29">
            <a:extLst>
              <a:ext uri="{FF2B5EF4-FFF2-40B4-BE49-F238E27FC236}">
                <a16:creationId xmlns:a16="http://schemas.microsoft.com/office/drawing/2014/main" id="{E91360AE-6D1B-4F2B-9B7A-23B61F27D7BC}"/>
              </a:ext>
            </a:extLst>
          </p:cNvPr>
          <p:cNvSpPr/>
          <p:nvPr/>
        </p:nvSpPr>
        <p:spPr>
          <a:xfrm>
            <a:off x="9516210" y="1223480"/>
            <a:ext cx="2232876" cy="490826"/>
          </a:xfrm>
          <a:prstGeom prst="rect">
            <a:avLst/>
          </a:prstGeom>
          <a:solidFill>
            <a:srgbClr val="BDCFDB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br>
              <a:rPr lang="da-DK" sz="900" b="1" dirty="0">
                <a:solidFill>
                  <a:srgbClr val="001D31"/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</a:br>
            <a:endParaRPr lang="da-DK" sz="900" b="1" dirty="0">
              <a:solidFill>
                <a:srgbClr val="001D31"/>
              </a:solidFill>
              <a:latin typeface="Segoe UI Light" panose="020B05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  <a:p>
            <a:endParaRPr lang="da-DK" sz="900" b="1" dirty="0">
              <a:solidFill>
                <a:srgbClr val="001D31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r>
              <a:rPr lang="da-DK" sz="900" b="1" dirty="0">
                <a:solidFill>
                  <a:srgbClr val="001D3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Ledelsesforankring  </a:t>
            </a:r>
          </a:p>
          <a:p>
            <a:pPr lvl="0"/>
            <a:endParaRPr lang="da-DK" sz="900" b="1" dirty="0">
              <a:solidFill>
                <a:srgbClr val="001D31"/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algn="ctr"/>
            <a:endParaRPr lang="da-DK" dirty="0"/>
          </a:p>
        </p:txBody>
      </p:sp>
      <p:sp>
        <p:nvSpPr>
          <p:cNvPr id="31" name="Rektangel 30">
            <a:extLst>
              <a:ext uri="{FF2B5EF4-FFF2-40B4-BE49-F238E27FC236}">
                <a16:creationId xmlns:a16="http://schemas.microsoft.com/office/drawing/2014/main" id="{08A7E3EA-3812-4E05-BD0F-3E85CC8F6E4F}"/>
              </a:ext>
            </a:extLst>
          </p:cNvPr>
          <p:cNvSpPr/>
          <p:nvPr/>
        </p:nvSpPr>
        <p:spPr>
          <a:xfrm>
            <a:off x="9516210" y="1848699"/>
            <a:ext cx="2228298" cy="4641000"/>
          </a:xfrm>
          <a:prstGeom prst="rect">
            <a:avLst/>
          </a:prstGeom>
          <a:solidFill>
            <a:schemeClr val="bg1"/>
          </a:solidFill>
          <a:ln w="6350">
            <a:solidFill>
              <a:srgbClr val="BDC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F9C702A7-2D60-4B9F-80E2-3A1E7D917B24}"/>
              </a:ext>
            </a:extLst>
          </p:cNvPr>
          <p:cNvSpPr/>
          <p:nvPr/>
        </p:nvSpPr>
        <p:spPr>
          <a:xfrm>
            <a:off x="9529502" y="1828801"/>
            <a:ext cx="2228298" cy="33760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da-DK" sz="9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Sundhedsstruktur</a:t>
            </a:r>
            <a:r>
              <a:rPr lang="da-DK" sz="900" b="1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:</a:t>
            </a:r>
          </a:p>
          <a:p>
            <a:pPr marL="171450" lvl="0" indent="-171450">
              <a:lnSpc>
                <a:spcPct val="150000"/>
              </a:lnSpc>
              <a:buFontTx/>
              <a:buChar char="-"/>
            </a:pPr>
            <a:r>
              <a:rPr lang="da-DK" sz="90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Pernille Tougaard (KC) </a:t>
            </a:r>
          </a:p>
          <a:p>
            <a:pPr>
              <a:lnSpc>
                <a:spcPct val="150000"/>
              </a:lnSpc>
            </a:pPr>
            <a:endParaRPr lang="da-DK" sz="900" u="sng" dirty="0">
              <a:solidFill>
                <a:schemeClr val="tx2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lvl="0">
              <a:lnSpc>
                <a:spcPct val="150000"/>
              </a:lnSpc>
            </a:pPr>
            <a:r>
              <a:rPr lang="da-DK" sz="9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Center for det behandlende sundhedsvæsen:</a:t>
            </a:r>
          </a:p>
          <a:p>
            <a:pPr marL="171450" lvl="0" indent="-171450">
              <a:lnSpc>
                <a:spcPct val="150000"/>
              </a:lnSpc>
              <a:buFontTx/>
              <a:buChar char="-"/>
            </a:pPr>
            <a:r>
              <a:rPr lang="da-DK" sz="90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Ask </a:t>
            </a:r>
            <a:r>
              <a:rPr lang="da-DK" sz="900" dirty="0" err="1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Lyno</a:t>
            </a:r>
            <a:r>
              <a:rPr lang="da-DK" sz="90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-Hansen (KC)</a:t>
            </a:r>
          </a:p>
          <a:p>
            <a:pPr marL="171450" lvl="0" indent="-171450">
              <a:lnSpc>
                <a:spcPct val="150000"/>
              </a:lnSpc>
              <a:buFontTx/>
              <a:buChar char="-"/>
            </a:pPr>
            <a:r>
              <a:rPr lang="da-DK" sz="90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Anne-Louise Nyegaard Hellen (KC) </a:t>
            </a:r>
          </a:p>
          <a:p>
            <a:pPr marL="171450" lvl="0" indent="-171450">
              <a:lnSpc>
                <a:spcPct val="150000"/>
              </a:lnSpc>
              <a:buFontTx/>
              <a:buChar char="-"/>
            </a:pPr>
            <a:r>
              <a:rPr lang="da-DK" sz="90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Carlo V. Andersen (KC)</a:t>
            </a:r>
            <a:endParaRPr lang="da-DK" sz="900" u="sng" dirty="0">
              <a:solidFill>
                <a:schemeClr val="tx2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>
              <a:lnSpc>
                <a:spcPct val="150000"/>
              </a:lnSpc>
            </a:pPr>
            <a:endParaRPr lang="da-DK" sz="760" u="sng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>
              <a:lnSpc>
                <a:spcPct val="150000"/>
              </a:lnSpc>
            </a:pPr>
            <a:br>
              <a:rPr lang="da-DK" sz="760" dirty="0"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endParaRPr lang="da-DK" sz="76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lvl="0">
              <a:lnSpc>
                <a:spcPct val="150000"/>
              </a:lnSpc>
            </a:pPr>
            <a:r>
              <a:rPr lang="da-DK" sz="760" dirty="0"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</a:p>
          <a:p>
            <a:pPr marL="171450" lvl="0" indent="-171450">
              <a:lnSpc>
                <a:spcPct val="150000"/>
              </a:lnSpc>
              <a:buFontTx/>
              <a:buChar char="-"/>
            </a:pPr>
            <a:endParaRPr lang="da-DK" sz="9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lvl="0">
              <a:lnSpc>
                <a:spcPct val="150000"/>
              </a:lnSpc>
            </a:pPr>
            <a:endParaRPr lang="da-DK" sz="9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lvl="0">
              <a:lnSpc>
                <a:spcPct val="150000"/>
              </a:lnSpc>
            </a:pPr>
            <a:endParaRPr lang="da-DK" sz="760" dirty="0">
              <a:solidFill>
                <a:srgbClr val="000000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lvl="0">
              <a:lnSpc>
                <a:spcPct val="150000"/>
              </a:lnSpc>
            </a:pPr>
            <a:endParaRPr lang="da-DK" sz="760" dirty="0">
              <a:solidFill>
                <a:srgbClr val="000000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lvl="0">
              <a:lnSpc>
                <a:spcPct val="150000"/>
              </a:lnSpc>
            </a:pPr>
            <a:endParaRPr lang="da-DK" sz="760" dirty="0">
              <a:solidFill>
                <a:srgbClr val="000000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6631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170597-2E3C-4E55-84C4-BD3EAEBF5726}"/>
              </a:ext>
            </a:extLst>
          </p:cNvPr>
          <p:cNvSpPr txBox="1">
            <a:spLocks/>
          </p:cNvSpPr>
          <p:nvPr/>
        </p:nvSpPr>
        <p:spPr>
          <a:xfrm>
            <a:off x="351601" y="302095"/>
            <a:ext cx="10801350" cy="49139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endParaRPr lang="da-DK" sz="12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09329C81-4B96-485E-B889-8D1C2D03481A}"/>
              </a:ext>
            </a:extLst>
          </p:cNvPr>
          <p:cNvSpPr/>
          <p:nvPr/>
        </p:nvSpPr>
        <p:spPr>
          <a:xfrm>
            <a:off x="442910" y="472017"/>
            <a:ext cx="11306175" cy="627233"/>
          </a:xfrm>
          <a:prstGeom prst="rect">
            <a:avLst/>
          </a:prstGeom>
          <a:solidFill>
            <a:schemeClr val="tx1"/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da-DK" sz="1100" dirty="0">
              <a:solidFill>
                <a:srgbClr val="FFFFFF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r>
              <a:rPr lang="da-DK" sz="1100" dirty="0">
                <a:solidFill>
                  <a:srgbClr val="FFFFFF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5. Afdeling – Cecilie Svane Olesen + Databeskyttelsesrådgiver  </a:t>
            </a:r>
          </a:p>
          <a:p>
            <a:pPr lvl="0"/>
            <a:endParaRPr lang="da-DK" sz="1100" dirty="0">
              <a:solidFill>
                <a:srgbClr val="FFFFFF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grpSp>
        <p:nvGrpSpPr>
          <p:cNvPr id="16" name="Gruppe 15">
            <a:extLst>
              <a:ext uri="{FF2B5EF4-FFF2-40B4-BE49-F238E27FC236}">
                <a16:creationId xmlns:a16="http://schemas.microsoft.com/office/drawing/2014/main" id="{F8212550-0508-4667-AEA8-AC2E0F1E9DAB}"/>
              </a:ext>
            </a:extLst>
          </p:cNvPr>
          <p:cNvGrpSpPr/>
          <p:nvPr/>
        </p:nvGrpSpPr>
        <p:grpSpPr>
          <a:xfrm>
            <a:off x="450582" y="1264764"/>
            <a:ext cx="9272258" cy="4874896"/>
            <a:chOff x="430930" y="1269928"/>
            <a:chExt cx="6619025" cy="4859411"/>
          </a:xfrm>
        </p:grpSpPr>
        <p:grpSp>
          <p:nvGrpSpPr>
            <p:cNvPr id="10" name="Gruppe 9">
              <a:extLst>
                <a:ext uri="{FF2B5EF4-FFF2-40B4-BE49-F238E27FC236}">
                  <a16:creationId xmlns:a16="http://schemas.microsoft.com/office/drawing/2014/main" id="{648E471F-3346-4721-BEBE-1CFC944F9E0F}"/>
                </a:ext>
              </a:extLst>
            </p:cNvPr>
            <p:cNvGrpSpPr/>
            <p:nvPr/>
          </p:nvGrpSpPr>
          <p:grpSpPr>
            <a:xfrm>
              <a:off x="430930" y="1269928"/>
              <a:ext cx="3719188" cy="4859410"/>
              <a:chOff x="427749" y="1269928"/>
              <a:chExt cx="4706156" cy="4859410"/>
            </a:xfrm>
          </p:grpSpPr>
          <p:sp>
            <p:nvSpPr>
              <p:cNvPr id="6" name="Rektangel 5">
                <a:extLst>
                  <a:ext uri="{FF2B5EF4-FFF2-40B4-BE49-F238E27FC236}">
                    <a16:creationId xmlns:a16="http://schemas.microsoft.com/office/drawing/2014/main" id="{4F708C75-119F-4B91-9CA8-7D60D780F61C}"/>
                  </a:ext>
                </a:extLst>
              </p:cNvPr>
              <p:cNvSpPr/>
              <p:nvPr/>
            </p:nvSpPr>
            <p:spPr>
              <a:xfrm>
                <a:off x="449815" y="1269928"/>
                <a:ext cx="4684090" cy="453534"/>
              </a:xfrm>
              <a:prstGeom prst="rect">
                <a:avLst/>
              </a:prstGeom>
              <a:solidFill>
                <a:srgbClr val="BDCFDB"/>
              </a:soli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da-DK" sz="900" b="1" dirty="0">
                    <a:solidFill>
                      <a:srgbClr val="001D31"/>
                    </a:solidFill>
                    <a:latin typeface="Segoe UI Black" panose="020B0A02040204020203" pitchFamily="34" charset="0"/>
                    <a:ea typeface="Segoe UI Black" panose="020B0A02040204020203" pitchFamily="34" charset="0"/>
                    <a:cs typeface="Segoe UI" panose="020B0502040204020203" pitchFamily="34" charset="0"/>
                  </a:rPr>
                  <a:t>Center for økonomi og koncern – 2 KC + 1 sektionsleder</a:t>
                </a:r>
              </a:p>
            </p:txBody>
          </p:sp>
          <p:sp>
            <p:nvSpPr>
              <p:cNvPr id="7" name="Rektangel 6">
                <a:extLst>
                  <a:ext uri="{FF2B5EF4-FFF2-40B4-BE49-F238E27FC236}">
                    <a16:creationId xmlns:a16="http://schemas.microsoft.com/office/drawing/2014/main" id="{9FA4BE96-3786-4CF7-B47A-3BD386C9CEA4}"/>
                  </a:ext>
                </a:extLst>
              </p:cNvPr>
              <p:cNvSpPr/>
              <p:nvPr/>
            </p:nvSpPr>
            <p:spPr>
              <a:xfrm>
                <a:off x="427749" y="1789625"/>
                <a:ext cx="4684090" cy="4339713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rgbClr val="BDCFD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 dirty="0"/>
              </a:p>
            </p:txBody>
          </p:sp>
        </p:grpSp>
        <p:sp>
          <p:nvSpPr>
            <p:cNvPr id="13" name="Rektangel 12">
              <a:extLst>
                <a:ext uri="{FF2B5EF4-FFF2-40B4-BE49-F238E27FC236}">
                  <a16:creationId xmlns:a16="http://schemas.microsoft.com/office/drawing/2014/main" id="{95B17F1F-A3BF-4E38-9F09-414AD5CA43D4}"/>
                </a:ext>
              </a:extLst>
            </p:cNvPr>
            <p:cNvSpPr/>
            <p:nvPr/>
          </p:nvSpPr>
          <p:spPr>
            <a:xfrm>
              <a:off x="4245097" y="1789626"/>
              <a:ext cx="2804858" cy="4339713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BDCFD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</p:grpSp>
      <p:grpSp>
        <p:nvGrpSpPr>
          <p:cNvPr id="21" name="Gruppe 20">
            <a:extLst>
              <a:ext uri="{FF2B5EF4-FFF2-40B4-BE49-F238E27FC236}">
                <a16:creationId xmlns:a16="http://schemas.microsoft.com/office/drawing/2014/main" id="{FF6EDE69-1DEE-4895-AB30-7E80BD14E318}"/>
              </a:ext>
            </a:extLst>
          </p:cNvPr>
          <p:cNvGrpSpPr/>
          <p:nvPr/>
        </p:nvGrpSpPr>
        <p:grpSpPr>
          <a:xfrm>
            <a:off x="442912" y="6235534"/>
            <a:ext cx="9287603" cy="364236"/>
            <a:chOff x="442912" y="5922945"/>
            <a:chExt cx="6945394" cy="338257"/>
          </a:xfrm>
        </p:grpSpPr>
        <p:sp>
          <p:nvSpPr>
            <p:cNvPr id="17" name="Rektangel 16">
              <a:extLst>
                <a:ext uri="{FF2B5EF4-FFF2-40B4-BE49-F238E27FC236}">
                  <a16:creationId xmlns:a16="http://schemas.microsoft.com/office/drawing/2014/main" id="{B1923233-994D-4C48-AC20-6282F1827F93}"/>
                </a:ext>
              </a:extLst>
            </p:cNvPr>
            <p:cNvSpPr/>
            <p:nvPr/>
          </p:nvSpPr>
          <p:spPr>
            <a:xfrm>
              <a:off x="442912" y="5922945"/>
              <a:ext cx="3891319" cy="338255"/>
            </a:xfrm>
            <a:prstGeom prst="rect">
              <a:avLst/>
            </a:prstGeom>
            <a:solidFill>
              <a:srgbClr val="BDCFDB"/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9" name="Rektangel 18">
              <a:extLst>
                <a:ext uri="{FF2B5EF4-FFF2-40B4-BE49-F238E27FC236}">
                  <a16:creationId xmlns:a16="http://schemas.microsoft.com/office/drawing/2014/main" id="{EEB5F50A-9F1E-47B2-807B-634BDACAD3FA}"/>
                </a:ext>
              </a:extLst>
            </p:cNvPr>
            <p:cNvSpPr/>
            <p:nvPr/>
          </p:nvSpPr>
          <p:spPr>
            <a:xfrm>
              <a:off x="4439809" y="5922945"/>
              <a:ext cx="2948497" cy="338257"/>
            </a:xfrm>
            <a:prstGeom prst="rect">
              <a:avLst/>
            </a:prstGeom>
            <a:solidFill>
              <a:srgbClr val="BDCFDB"/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</p:grpSp>
      <p:sp>
        <p:nvSpPr>
          <p:cNvPr id="3" name="Rektangel 2">
            <a:extLst>
              <a:ext uri="{FF2B5EF4-FFF2-40B4-BE49-F238E27FC236}">
                <a16:creationId xmlns:a16="http://schemas.microsoft.com/office/drawing/2014/main" id="{3BF00E26-AAD5-4410-BA7C-42BC68CA5B5E}"/>
              </a:ext>
            </a:extLst>
          </p:cNvPr>
          <p:cNvSpPr/>
          <p:nvPr/>
        </p:nvSpPr>
        <p:spPr>
          <a:xfrm>
            <a:off x="450582" y="6262236"/>
            <a:ext cx="3672894" cy="2092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da-DK" sz="760" dirty="0">
                <a:solidFill>
                  <a:srgbClr val="001D3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Består af: SØF, KOK</a:t>
            </a:r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F6EDEEF2-372A-475E-BC5D-E1BBB4C0432D}"/>
              </a:ext>
            </a:extLst>
          </p:cNvPr>
          <p:cNvSpPr/>
          <p:nvPr/>
        </p:nvSpPr>
        <p:spPr>
          <a:xfrm>
            <a:off x="5875232" y="6235534"/>
            <a:ext cx="368527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800" dirty="0">
                <a:solidFill>
                  <a:srgbClr val="001D3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Består af: Intern. </a:t>
            </a:r>
            <a:r>
              <a:rPr lang="da-DK" sz="800" dirty="0" err="1">
                <a:solidFill>
                  <a:srgbClr val="001D3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adm</a:t>
            </a:r>
            <a:r>
              <a:rPr lang="da-DK" sz="800" dirty="0">
                <a:solidFill>
                  <a:srgbClr val="001D3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, ISDB og IT, BOH, </a:t>
            </a:r>
            <a:r>
              <a:rPr lang="da-DK" sz="800" dirty="0" err="1">
                <a:solidFill>
                  <a:srgbClr val="001D3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Indfak</a:t>
            </a:r>
            <a:r>
              <a:rPr lang="da-DK" sz="800" dirty="0">
                <a:solidFill>
                  <a:srgbClr val="001D3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/</a:t>
            </a:r>
            <a:r>
              <a:rPr lang="da-DK" sz="800" dirty="0" err="1">
                <a:solidFill>
                  <a:srgbClr val="001D3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RejsUd</a:t>
            </a:r>
            <a:r>
              <a:rPr lang="da-DK" sz="800" dirty="0">
                <a:solidFill>
                  <a:srgbClr val="001D3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/Lex Dania og udvalgte opgaver fra KOM og DIGI</a:t>
            </a:r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40B94799-1A34-410F-A175-C10C8FDC30A1}"/>
              </a:ext>
            </a:extLst>
          </p:cNvPr>
          <p:cNvSpPr/>
          <p:nvPr/>
        </p:nvSpPr>
        <p:spPr>
          <a:xfrm>
            <a:off x="5780015" y="1264764"/>
            <a:ext cx="3942825" cy="454979"/>
          </a:xfrm>
          <a:prstGeom prst="rect">
            <a:avLst/>
          </a:prstGeom>
          <a:solidFill>
            <a:srgbClr val="BDCFDB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br>
              <a:rPr lang="da-DK" sz="900" b="1" dirty="0">
                <a:solidFill>
                  <a:srgbClr val="001D31"/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</a:br>
            <a:endParaRPr lang="da-DK" sz="900" b="1" dirty="0">
              <a:solidFill>
                <a:srgbClr val="001D31"/>
              </a:solidFill>
              <a:latin typeface="Segoe UI Light" panose="020B05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  <a:p>
            <a:pPr lvl="0"/>
            <a:r>
              <a:rPr lang="da-DK" sz="900" b="1" dirty="0">
                <a:solidFill>
                  <a:srgbClr val="001D3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Center for service, sikkerhed og IT – 1 KC + 1 sektionsleder</a:t>
            </a:r>
          </a:p>
          <a:p>
            <a:pPr algn="ctr"/>
            <a:endParaRPr lang="da-DK" dirty="0"/>
          </a:p>
        </p:txBody>
      </p:sp>
      <p:sp>
        <p:nvSpPr>
          <p:cNvPr id="30" name="Tekstfelt 29">
            <a:extLst>
              <a:ext uri="{FF2B5EF4-FFF2-40B4-BE49-F238E27FC236}">
                <a16:creationId xmlns:a16="http://schemas.microsoft.com/office/drawing/2014/main" id="{0BE6B2DB-340B-4F0A-95C5-F8DEADC982CA}"/>
              </a:ext>
            </a:extLst>
          </p:cNvPr>
          <p:cNvSpPr txBox="1"/>
          <p:nvPr/>
        </p:nvSpPr>
        <p:spPr>
          <a:xfrm>
            <a:off x="462474" y="1786117"/>
            <a:ext cx="2577844" cy="37546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Sundhedsvæsenets finansiering, styring og kapacitet (SØF)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Sundhedsøkonomiske beregninger og udmøntning af initiativer i kommuner og regioner (SØF)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Løbende monitoreringer af sundhedsvæsnet, herunder medicinudgifter, produktion, ventetider, overholdelse af rettigheder, personaletal mv. (SØF)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Årlige økonomiforhandlinger med Danske Regioner (SØF)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Årlige finanslovsforhandlinger samt opfølgning på tidligere aftaler (SØF)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Samarbejdsprogram med Danske Regioner (SØF)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Nationale mål (SØF)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Implementering af sundhedsreform (opgaveflyt, sundhedsfond, investeringsmotor, færdigbehandlingstakst, sygehusloft) (SØF)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Anlægsområdet i regionerne (SØF)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Tilsyn og opfølgning på kvalitetsfondsstøttede sygehusbyggerier (SØF)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da-DK" sz="760" dirty="0">
              <a:solidFill>
                <a:srgbClr val="001D3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>
              <a:lnSpc>
                <a:spcPct val="150000"/>
              </a:lnSpc>
            </a:pPr>
            <a:endParaRPr lang="da-DK" sz="760" b="1" dirty="0">
              <a:solidFill>
                <a:srgbClr val="FF0000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1" name="Tekstfelt 30">
            <a:extLst>
              <a:ext uri="{FF2B5EF4-FFF2-40B4-BE49-F238E27FC236}">
                <a16:creationId xmlns:a16="http://schemas.microsoft.com/office/drawing/2014/main" id="{AC114E55-AF3A-46CB-8912-0F773871A12B}"/>
              </a:ext>
            </a:extLst>
          </p:cNvPr>
          <p:cNvSpPr txBox="1"/>
          <p:nvPr/>
        </p:nvSpPr>
        <p:spPr>
          <a:xfrm>
            <a:off x="3197798" y="1790312"/>
            <a:ext cx="2432041" cy="3930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Økonomistyring i koncernen (KOK)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Vejledning af huset i bevillingsrelaterede spørgsmål (KOK) 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Forslag til kommende års finanslov (KOK)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Forslag til og forhandlinger om reserven til foranstaltninger på social-, sundheds- og arbejdsmarkedsområdet (KOK)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Det flerårige statslige arbejdsprogram (KOK)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Udgiftsopfølgning inkl. grundbudget (KOK)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DUT-forhandlinger med regioner og kommuner (KOK)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Koordination af Rigsrevisionen (KOK)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Koordination af konsulentloft (KOK)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Forslag til lov om tillægsbevilling inkl. løbende aktstykker (KOK)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Mål- og resultatplaner 2025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Ministerie-, virksomheds- og regnskabsinstrukser (KOK)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Koordinering af sager til Statens IT-råd (KOK)</a:t>
            </a:r>
            <a:endParaRPr lang="da-DK" sz="760" b="1" dirty="0">
              <a:solidFill>
                <a:schemeClr val="tx2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Tilskudsadministration inkl. lægemiddelerstatninger (KOK)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Intern kontrol (KOK)</a:t>
            </a:r>
          </a:p>
        </p:txBody>
      </p:sp>
      <p:sp>
        <p:nvSpPr>
          <p:cNvPr id="32" name="Tekstfelt 31">
            <a:extLst>
              <a:ext uri="{FF2B5EF4-FFF2-40B4-BE49-F238E27FC236}">
                <a16:creationId xmlns:a16="http://schemas.microsoft.com/office/drawing/2014/main" id="{86E8602C-7AB2-4877-A651-C782316DE5E6}"/>
              </a:ext>
            </a:extLst>
          </p:cNvPr>
          <p:cNvSpPr txBox="1"/>
          <p:nvPr/>
        </p:nvSpPr>
        <p:spPr>
          <a:xfrm>
            <a:off x="7831441" y="1760436"/>
            <a:ext cx="1859382" cy="3403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Intern IT (ISDB og IT)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Fordeling af sager og henvendelser i F2 samt sagskontrol (IA)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F2-implementering i departementet (IA)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Fortjenstmedaljer mv. (IA)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Lokaler og bygninger (IA)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Facility management (IA)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Enheden for Borgerhenvendelser (BOH)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Webmasterfunk. og leverandørstyring af hjemmeside (KOM)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Adm. af online abonnementer (KOM)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Adm. opgaver i relation til </a:t>
            </a:r>
            <a:r>
              <a:rPr lang="da-DK" sz="760" dirty="0" err="1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IndFak</a:t>
            </a: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/</a:t>
            </a:r>
            <a:r>
              <a:rPr lang="da-DK" sz="760" dirty="0" err="1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RejsUd</a:t>
            </a: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og Lex Dania (4. afdeling)</a:t>
            </a:r>
          </a:p>
          <a:p>
            <a:pPr>
              <a:lnSpc>
                <a:spcPct val="150000"/>
              </a:lnSpc>
            </a:pPr>
            <a:endParaRPr lang="da-DK" sz="760" b="1" dirty="0">
              <a:solidFill>
                <a:srgbClr val="FF0000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>
              <a:lnSpc>
                <a:spcPct val="150000"/>
              </a:lnSpc>
            </a:pPr>
            <a:endParaRPr lang="da-DK" sz="760" b="1" dirty="0">
              <a:solidFill>
                <a:srgbClr val="FF0000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3" name="Tekstfelt 32">
            <a:extLst>
              <a:ext uri="{FF2B5EF4-FFF2-40B4-BE49-F238E27FC236}">
                <a16:creationId xmlns:a16="http://schemas.microsoft.com/office/drawing/2014/main" id="{C5F2F6ED-FB85-4DE9-9DA3-CFBC3315F598}"/>
              </a:ext>
            </a:extLst>
          </p:cNvPr>
          <p:cNvSpPr txBox="1"/>
          <p:nvPr/>
        </p:nvSpPr>
        <p:spPr>
          <a:xfrm>
            <a:off x="5889211" y="3745666"/>
            <a:ext cx="2198057" cy="2459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da-DK" sz="760" dirty="0">
              <a:solidFill>
                <a:srgbClr val="001D3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8" name="Tekstfelt 37">
            <a:extLst>
              <a:ext uri="{FF2B5EF4-FFF2-40B4-BE49-F238E27FC236}">
                <a16:creationId xmlns:a16="http://schemas.microsoft.com/office/drawing/2014/main" id="{F441C9A8-D940-4967-A68C-5727745005F1}"/>
              </a:ext>
            </a:extLst>
          </p:cNvPr>
          <p:cNvSpPr txBox="1"/>
          <p:nvPr/>
        </p:nvSpPr>
        <p:spPr>
          <a:xfrm>
            <a:off x="5863440" y="1804766"/>
            <a:ext cx="1959016" cy="25265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Informationssikkerhed (ISDB og IT)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Databeskyttelse (ISDB og IT)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Sekretariat for CID-udvalg (ISDB og IT)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Håndtering af sikkerhedshændelser (ISDB og IT)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Tilsyn i koncernen (ISDB og IT)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 err="1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Cybersikkerhed</a:t>
            </a: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i sundhedsvæsnet/koncernen, herunder NIS2 (DIGI)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 err="1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Cybersikkerhed</a:t>
            </a: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i departementet (ISDB og IT)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Ansvar for sikkerhed i departementet, herunder sikkerhedsofficer og sikkerhedsgodkendelser (BESS)</a:t>
            </a:r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71115E38-D973-4A30-9BCC-85BF4FC22E3D}"/>
              </a:ext>
            </a:extLst>
          </p:cNvPr>
          <p:cNvSpPr txBox="1"/>
          <p:nvPr/>
        </p:nvSpPr>
        <p:spPr>
          <a:xfrm>
            <a:off x="738835" y="4524660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a-DK"/>
          </a:p>
        </p:txBody>
      </p:sp>
      <p:sp>
        <p:nvSpPr>
          <p:cNvPr id="22" name="Rektangel 21">
            <a:extLst>
              <a:ext uri="{FF2B5EF4-FFF2-40B4-BE49-F238E27FC236}">
                <a16:creationId xmlns:a16="http://schemas.microsoft.com/office/drawing/2014/main" id="{7E5338C0-40C0-4807-BACC-425F1D041559}"/>
              </a:ext>
            </a:extLst>
          </p:cNvPr>
          <p:cNvSpPr/>
          <p:nvPr/>
        </p:nvSpPr>
        <p:spPr>
          <a:xfrm>
            <a:off x="9848675" y="1276420"/>
            <a:ext cx="1892743" cy="288611"/>
          </a:xfrm>
          <a:prstGeom prst="rect">
            <a:avLst/>
          </a:prstGeom>
          <a:solidFill>
            <a:srgbClr val="BDCFDB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br>
              <a:rPr lang="da-DK" sz="900" b="1" dirty="0">
                <a:solidFill>
                  <a:srgbClr val="001D31"/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</a:br>
            <a:endParaRPr lang="da-DK" sz="900" b="1" dirty="0">
              <a:solidFill>
                <a:srgbClr val="001D31"/>
              </a:solidFill>
              <a:latin typeface="Segoe UI Light" panose="020B05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  <a:p>
            <a:pPr lvl="0"/>
            <a:r>
              <a:rPr lang="da-DK" sz="900" b="1" dirty="0">
                <a:solidFill>
                  <a:srgbClr val="001D3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HR – 1 KC</a:t>
            </a:r>
          </a:p>
          <a:p>
            <a:pPr algn="ctr"/>
            <a:endParaRPr lang="da-DK" dirty="0"/>
          </a:p>
        </p:txBody>
      </p:sp>
      <p:sp>
        <p:nvSpPr>
          <p:cNvPr id="23" name="Tekstfelt 22">
            <a:extLst>
              <a:ext uri="{FF2B5EF4-FFF2-40B4-BE49-F238E27FC236}">
                <a16:creationId xmlns:a16="http://schemas.microsoft.com/office/drawing/2014/main" id="{9F542D68-C823-4038-9CEE-F3C68EC287CA}"/>
              </a:ext>
            </a:extLst>
          </p:cNvPr>
          <p:cNvSpPr txBox="1"/>
          <p:nvPr/>
        </p:nvSpPr>
        <p:spPr>
          <a:xfrm>
            <a:off x="9880320" y="1642714"/>
            <a:ext cx="1921080" cy="947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</a:pPr>
            <a:r>
              <a:rPr lang="da-DK" sz="760" b="1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HR 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Lokal HR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Overenskomst og Personalejura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Koncernprogrammer</a:t>
            </a:r>
          </a:p>
          <a:p>
            <a:pPr lvl="0">
              <a:lnSpc>
                <a:spcPct val="150000"/>
              </a:lnSpc>
            </a:pPr>
            <a:endParaRPr lang="da-DK" sz="760" b="1" dirty="0">
              <a:solidFill>
                <a:srgbClr val="001D3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9" name="Rektangel 38">
            <a:extLst>
              <a:ext uri="{FF2B5EF4-FFF2-40B4-BE49-F238E27FC236}">
                <a16:creationId xmlns:a16="http://schemas.microsoft.com/office/drawing/2014/main" id="{0EBBE9A9-40DE-4CBD-93A1-DC0346E637FA}"/>
              </a:ext>
            </a:extLst>
          </p:cNvPr>
          <p:cNvSpPr/>
          <p:nvPr/>
        </p:nvSpPr>
        <p:spPr>
          <a:xfrm>
            <a:off x="9851417" y="1603196"/>
            <a:ext cx="1865992" cy="926286"/>
          </a:xfrm>
          <a:prstGeom prst="rect">
            <a:avLst/>
          </a:prstGeom>
          <a:noFill/>
          <a:ln w="6350">
            <a:solidFill>
              <a:srgbClr val="BDC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2" name="Rektangel 41">
            <a:extLst>
              <a:ext uri="{FF2B5EF4-FFF2-40B4-BE49-F238E27FC236}">
                <a16:creationId xmlns:a16="http://schemas.microsoft.com/office/drawing/2014/main" id="{378DB7D1-F9D1-4B0B-A582-0D05B67DE1E6}"/>
              </a:ext>
            </a:extLst>
          </p:cNvPr>
          <p:cNvSpPr/>
          <p:nvPr/>
        </p:nvSpPr>
        <p:spPr>
          <a:xfrm>
            <a:off x="9832981" y="2592596"/>
            <a:ext cx="1885551" cy="197094"/>
          </a:xfrm>
          <a:prstGeom prst="rect">
            <a:avLst/>
          </a:prstGeom>
          <a:solidFill>
            <a:srgbClr val="BDCFDB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800" dirty="0">
                <a:solidFill>
                  <a:srgbClr val="001D3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Består af: HR</a:t>
            </a:r>
          </a:p>
        </p:txBody>
      </p:sp>
      <p:sp>
        <p:nvSpPr>
          <p:cNvPr id="28" name="Rektangel 27">
            <a:extLst>
              <a:ext uri="{FF2B5EF4-FFF2-40B4-BE49-F238E27FC236}">
                <a16:creationId xmlns:a16="http://schemas.microsoft.com/office/drawing/2014/main" id="{CAE6E69A-5BFE-4504-8223-36C4635A114D}"/>
              </a:ext>
            </a:extLst>
          </p:cNvPr>
          <p:cNvSpPr/>
          <p:nvPr/>
        </p:nvSpPr>
        <p:spPr>
          <a:xfrm>
            <a:off x="9848675" y="2857302"/>
            <a:ext cx="1900410" cy="289721"/>
          </a:xfrm>
          <a:prstGeom prst="rect">
            <a:avLst/>
          </a:prstGeom>
          <a:solidFill>
            <a:srgbClr val="BDCFDB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br>
              <a:rPr lang="da-DK" sz="900" b="1" dirty="0">
                <a:solidFill>
                  <a:srgbClr val="001D31"/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</a:br>
            <a:endParaRPr lang="da-DK" sz="900" b="1" dirty="0">
              <a:solidFill>
                <a:srgbClr val="001D31"/>
              </a:solidFill>
              <a:latin typeface="Segoe UI Light" panose="020B05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  <a:p>
            <a:endParaRPr lang="da-DK" sz="900" b="1" dirty="0">
              <a:solidFill>
                <a:srgbClr val="001D31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r>
              <a:rPr lang="da-DK" sz="900" b="1" dirty="0">
                <a:solidFill>
                  <a:srgbClr val="001D3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Ledelsesforankring  </a:t>
            </a:r>
          </a:p>
          <a:p>
            <a:pPr lvl="0"/>
            <a:endParaRPr lang="da-DK" sz="900" b="1" dirty="0">
              <a:solidFill>
                <a:srgbClr val="001D31"/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algn="ctr"/>
            <a:endParaRPr lang="da-DK" dirty="0"/>
          </a:p>
        </p:txBody>
      </p:sp>
      <p:sp>
        <p:nvSpPr>
          <p:cNvPr id="29" name="Rektangel 28">
            <a:extLst>
              <a:ext uri="{FF2B5EF4-FFF2-40B4-BE49-F238E27FC236}">
                <a16:creationId xmlns:a16="http://schemas.microsoft.com/office/drawing/2014/main" id="{C92A0FE9-7DA4-4D61-91D7-0345BC109CC6}"/>
              </a:ext>
            </a:extLst>
          </p:cNvPr>
          <p:cNvSpPr/>
          <p:nvPr/>
        </p:nvSpPr>
        <p:spPr>
          <a:xfrm>
            <a:off x="9871368" y="3205596"/>
            <a:ext cx="1896932" cy="3394171"/>
          </a:xfrm>
          <a:prstGeom prst="rect">
            <a:avLst/>
          </a:prstGeom>
          <a:noFill/>
          <a:ln w="6350">
            <a:solidFill>
              <a:srgbClr val="BDC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280DC32E-689E-4739-8AC7-63F38B173099}"/>
              </a:ext>
            </a:extLst>
          </p:cNvPr>
          <p:cNvSpPr/>
          <p:nvPr/>
        </p:nvSpPr>
        <p:spPr>
          <a:xfrm>
            <a:off x="9864514" y="3164608"/>
            <a:ext cx="2021574" cy="25347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da-DK" sz="76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Center for service, sikkerhed og IT</a:t>
            </a:r>
          </a:p>
          <a:p>
            <a:pPr marL="171450" lvl="0" indent="-171450">
              <a:lnSpc>
                <a:spcPct val="150000"/>
              </a:lnSpc>
              <a:buFontTx/>
              <a:buChar char="-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Opslag (KC)</a:t>
            </a:r>
          </a:p>
          <a:p>
            <a:pPr marL="171450" lvl="0" indent="-171450">
              <a:lnSpc>
                <a:spcPct val="150000"/>
              </a:lnSpc>
              <a:buFontTx/>
              <a:buChar char="-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Annette Baun Knudsen (SL)</a:t>
            </a:r>
          </a:p>
          <a:p>
            <a:pPr marL="171450" lvl="0" indent="-171450">
              <a:lnSpc>
                <a:spcPct val="150000"/>
              </a:lnSpc>
              <a:buFontTx/>
              <a:buChar char="-"/>
            </a:pPr>
            <a:endParaRPr lang="da-DK" sz="760" dirty="0">
              <a:solidFill>
                <a:schemeClr val="tx2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lvl="0">
              <a:lnSpc>
                <a:spcPct val="150000"/>
              </a:lnSpc>
            </a:pPr>
            <a:r>
              <a:rPr lang="da-DK" sz="76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HR</a:t>
            </a:r>
          </a:p>
          <a:p>
            <a:pPr lvl="0">
              <a:lnSpc>
                <a:spcPct val="150000"/>
              </a:lnSpc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- Trine Brøbecher (KC)</a:t>
            </a:r>
            <a:endParaRPr lang="da-DK" sz="760" u="sng" dirty="0">
              <a:solidFill>
                <a:schemeClr val="tx2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>
              <a:lnSpc>
                <a:spcPct val="150000"/>
              </a:lnSpc>
            </a:pPr>
            <a:endParaRPr lang="da-DK" sz="760" u="sng" dirty="0">
              <a:solidFill>
                <a:schemeClr val="tx2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lvl="0">
              <a:lnSpc>
                <a:spcPct val="150000"/>
              </a:lnSpc>
            </a:pPr>
            <a:r>
              <a:rPr lang="da-DK" sz="76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Center for økonomi og koncern</a:t>
            </a: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Lars Grunnet (KC)</a:t>
            </a:r>
          </a:p>
          <a:p>
            <a:pPr marL="171450" lvl="0" indent="-171450">
              <a:lnSpc>
                <a:spcPct val="150000"/>
              </a:lnSpc>
              <a:buFontTx/>
              <a:buChar char="-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Mads Grønnegaard-Kieler (KC)</a:t>
            </a:r>
          </a:p>
          <a:p>
            <a:pPr marL="171450" lvl="0" indent="-171450">
              <a:lnSpc>
                <a:spcPct val="150000"/>
              </a:lnSpc>
              <a:buFontTx/>
              <a:buChar char="-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Kåre Degn Johansson (SL)</a:t>
            </a:r>
          </a:p>
          <a:p>
            <a:pPr lvl="0">
              <a:lnSpc>
                <a:spcPct val="150000"/>
              </a:lnSpc>
            </a:pPr>
            <a:endParaRPr lang="da-DK" sz="760" dirty="0">
              <a:solidFill>
                <a:srgbClr val="000000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lvl="0">
              <a:lnSpc>
                <a:spcPct val="150000"/>
              </a:lnSpc>
            </a:pPr>
            <a:endParaRPr lang="da-DK" sz="760" dirty="0">
              <a:solidFill>
                <a:srgbClr val="000000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>
              <a:lnSpc>
                <a:spcPct val="150000"/>
              </a:lnSpc>
            </a:pPr>
            <a:endParaRPr lang="da-DK" sz="800" u="sng" dirty="0">
              <a:solidFill>
                <a:srgbClr val="000000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79863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170597-2E3C-4E55-84C4-BD3EAEBF5726}"/>
              </a:ext>
            </a:extLst>
          </p:cNvPr>
          <p:cNvSpPr txBox="1">
            <a:spLocks/>
          </p:cNvSpPr>
          <p:nvPr/>
        </p:nvSpPr>
        <p:spPr>
          <a:xfrm>
            <a:off x="351601" y="302095"/>
            <a:ext cx="10801350" cy="49139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endParaRPr lang="da-DK" sz="12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09329C81-4B96-485E-B889-8D1C2D03481A}"/>
              </a:ext>
            </a:extLst>
          </p:cNvPr>
          <p:cNvSpPr/>
          <p:nvPr/>
        </p:nvSpPr>
        <p:spPr>
          <a:xfrm>
            <a:off x="442910" y="472017"/>
            <a:ext cx="11306175" cy="627233"/>
          </a:xfrm>
          <a:prstGeom prst="rect">
            <a:avLst/>
          </a:prstGeom>
          <a:solidFill>
            <a:schemeClr val="tx1"/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da-DK" sz="1100" dirty="0">
              <a:solidFill>
                <a:srgbClr val="FFFFFF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endParaRPr lang="da-DK" sz="1100" dirty="0">
              <a:solidFill>
                <a:srgbClr val="FFFFFF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r>
              <a:rPr lang="da-DK" sz="1100" dirty="0">
                <a:solidFill>
                  <a:srgbClr val="FFFFFF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MLK stab – Randi Frydensberg Hede</a:t>
            </a:r>
          </a:p>
          <a:p>
            <a:r>
              <a:rPr lang="da-DK" sz="1100" dirty="0">
                <a:solidFill>
                  <a:srgbClr val="FFFFFF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 </a:t>
            </a:r>
          </a:p>
          <a:p>
            <a:pPr lvl="0"/>
            <a:endParaRPr lang="da-DK" sz="1100" dirty="0">
              <a:solidFill>
                <a:srgbClr val="FFFFFF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grpSp>
        <p:nvGrpSpPr>
          <p:cNvPr id="10" name="Gruppe 9">
            <a:extLst>
              <a:ext uri="{FF2B5EF4-FFF2-40B4-BE49-F238E27FC236}">
                <a16:creationId xmlns:a16="http://schemas.microsoft.com/office/drawing/2014/main" id="{648E471F-3346-4721-BEBE-1CFC944F9E0F}"/>
              </a:ext>
            </a:extLst>
          </p:cNvPr>
          <p:cNvGrpSpPr/>
          <p:nvPr/>
        </p:nvGrpSpPr>
        <p:grpSpPr>
          <a:xfrm>
            <a:off x="442912" y="1264764"/>
            <a:ext cx="8559933" cy="4874896"/>
            <a:chOff x="442911" y="1269928"/>
            <a:chExt cx="7705342" cy="4859411"/>
          </a:xfrm>
        </p:grpSpPr>
        <p:sp>
          <p:nvSpPr>
            <p:cNvPr id="6" name="Rektangel 5">
              <a:extLst>
                <a:ext uri="{FF2B5EF4-FFF2-40B4-BE49-F238E27FC236}">
                  <a16:creationId xmlns:a16="http://schemas.microsoft.com/office/drawing/2014/main" id="{4F708C75-119F-4B91-9CA8-7D60D780F61C}"/>
                </a:ext>
              </a:extLst>
            </p:cNvPr>
            <p:cNvSpPr/>
            <p:nvPr/>
          </p:nvSpPr>
          <p:spPr>
            <a:xfrm>
              <a:off x="449815" y="1269928"/>
              <a:ext cx="7698437" cy="453534"/>
            </a:xfrm>
            <a:prstGeom prst="rect">
              <a:avLst/>
            </a:prstGeom>
            <a:solidFill>
              <a:srgbClr val="BDCFDB"/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a-DK" sz="900" b="1" dirty="0">
                <a:solidFill>
                  <a:srgbClr val="001D3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endParaRPr>
            </a:p>
            <a:p>
              <a:r>
                <a:rPr lang="da-DK" sz="900" b="1" dirty="0">
                  <a:solidFill>
                    <a:srgbClr val="001D31"/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Segoe UI" panose="020B0502040204020203" pitchFamily="34" charset="0"/>
                </a:rPr>
                <a:t>Stab for minister, ledelse og kommunikation – 1 KC + 1 sektionsleder  </a:t>
              </a:r>
            </a:p>
            <a:p>
              <a:br>
                <a:rPr lang="da-DK" sz="900" b="1" dirty="0">
                  <a:solidFill>
                    <a:srgbClr val="001D31"/>
                  </a:solidFill>
                  <a:latin typeface="Segoe UI Black" panose="020B0A02040204020203" pitchFamily="34" charset="0"/>
                  <a:ea typeface="Segoe UI Black" panose="020B0A02040204020203" pitchFamily="34" charset="0"/>
                  <a:cs typeface="Segoe UI" panose="020B0502040204020203" pitchFamily="34" charset="0"/>
                </a:rPr>
              </a:br>
              <a:endParaRPr lang="da-DK" sz="900" b="1" dirty="0">
                <a:solidFill>
                  <a:srgbClr val="001D3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7" name="Rektangel 6">
              <a:extLst>
                <a:ext uri="{FF2B5EF4-FFF2-40B4-BE49-F238E27FC236}">
                  <a16:creationId xmlns:a16="http://schemas.microsoft.com/office/drawing/2014/main" id="{9FA4BE96-3786-4CF7-B47A-3BD386C9CEA4}"/>
                </a:ext>
              </a:extLst>
            </p:cNvPr>
            <p:cNvSpPr/>
            <p:nvPr/>
          </p:nvSpPr>
          <p:spPr>
            <a:xfrm>
              <a:off x="442911" y="1888451"/>
              <a:ext cx="7705342" cy="4240888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BDCFD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  <p:sp>
        <p:nvSpPr>
          <p:cNvPr id="17" name="Rektangel 16">
            <a:extLst>
              <a:ext uri="{FF2B5EF4-FFF2-40B4-BE49-F238E27FC236}">
                <a16:creationId xmlns:a16="http://schemas.microsoft.com/office/drawing/2014/main" id="{B1923233-994D-4C48-AC20-6282F1827F93}"/>
              </a:ext>
            </a:extLst>
          </p:cNvPr>
          <p:cNvSpPr/>
          <p:nvPr/>
        </p:nvSpPr>
        <p:spPr>
          <a:xfrm>
            <a:off x="442912" y="6235534"/>
            <a:ext cx="8559934" cy="364234"/>
          </a:xfrm>
          <a:prstGeom prst="rect">
            <a:avLst/>
          </a:prstGeom>
          <a:solidFill>
            <a:srgbClr val="BDCFDB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3BF00E26-AAD5-4410-BA7C-42BC68CA5B5E}"/>
              </a:ext>
            </a:extLst>
          </p:cNvPr>
          <p:cNvSpPr/>
          <p:nvPr/>
        </p:nvSpPr>
        <p:spPr>
          <a:xfrm>
            <a:off x="450582" y="6262236"/>
            <a:ext cx="3672894" cy="2092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da-DK" sz="760" dirty="0">
                <a:solidFill>
                  <a:srgbClr val="001D3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Består af: MLS, L-</a:t>
            </a:r>
            <a:r>
              <a:rPr lang="da-DK" sz="760" dirty="0" err="1">
                <a:solidFill>
                  <a:srgbClr val="001D3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sek</a:t>
            </a:r>
            <a:r>
              <a:rPr lang="da-DK" sz="760" dirty="0">
                <a:solidFill>
                  <a:srgbClr val="001D3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, Presse ekskl. Webmasterfunktion for hjemmeside</a:t>
            </a:r>
          </a:p>
        </p:txBody>
      </p:sp>
      <p:sp>
        <p:nvSpPr>
          <p:cNvPr id="22" name="Rektangel 21">
            <a:extLst>
              <a:ext uri="{FF2B5EF4-FFF2-40B4-BE49-F238E27FC236}">
                <a16:creationId xmlns:a16="http://schemas.microsoft.com/office/drawing/2014/main" id="{E0725D77-D922-44BA-ABFF-4F35221FFE8F}"/>
              </a:ext>
            </a:extLst>
          </p:cNvPr>
          <p:cNvSpPr/>
          <p:nvPr/>
        </p:nvSpPr>
        <p:spPr>
          <a:xfrm>
            <a:off x="576417" y="1916987"/>
            <a:ext cx="3664373" cy="21757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da-DK" sz="760" b="1" dirty="0">
                <a:solidFill>
                  <a:srgbClr val="00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Ledelsessekretariatet  </a:t>
            </a:r>
          </a:p>
          <a:p>
            <a:pPr marL="92075" lvl="0" indent="-92075">
              <a:lnSpc>
                <a:spcPct val="150000"/>
              </a:lnSpc>
              <a:buFont typeface="Arial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Koordination af R-sager i Ø/K-udvalg</a:t>
            </a:r>
          </a:p>
          <a:p>
            <a:pPr marL="92075" lvl="0" indent="-92075">
              <a:lnSpc>
                <a:spcPct val="150000"/>
              </a:lnSpc>
              <a:buFont typeface="Arial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Betjening af M og DC på ØK herunder håndakter</a:t>
            </a:r>
          </a:p>
          <a:p>
            <a:pPr marL="92075" lvl="0" indent="-92075">
              <a:lnSpc>
                <a:spcPct val="150000"/>
              </a:lnSpc>
              <a:buFont typeface="Arial"/>
              <a:buChar char="•"/>
            </a:pPr>
            <a:r>
              <a:rPr lang="da-DK" altLang="ko-KR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Direktions- og ledelsesbetjening</a:t>
            </a:r>
          </a:p>
          <a:p>
            <a:pPr marL="92075" lvl="0" indent="-92075">
              <a:lnSpc>
                <a:spcPct val="150000"/>
              </a:lnSpc>
              <a:buFont typeface="Arial"/>
              <a:buChar char="•"/>
            </a:pPr>
            <a:r>
              <a:rPr lang="da-DK" altLang="ko-KR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Ledelsesinformation</a:t>
            </a:r>
          </a:p>
          <a:p>
            <a:pPr marL="92075" indent="-92075">
              <a:lnSpc>
                <a:spcPct val="150000"/>
              </a:lnSpc>
              <a:buFont typeface="Arial"/>
              <a:buChar char="•"/>
            </a:pPr>
            <a:r>
              <a:rPr lang="da-DK" altLang="ko-KR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Koordination og tilrettelæggelse af af chefmøder, DIR- og KLF-møder</a:t>
            </a:r>
          </a:p>
          <a:p>
            <a:pPr marL="92075" indent="-92075">
              <a:lnSpc>
                <a:spcPct val="150000"/>
              </a:lnSpc>
              <a:buFont typeface="Arial"/>
              <a:buChar char="•"/>
            </a:pPr>
            <a:r>
              <a:rPr lang="da-DK" altLang="ko-KR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Politisk styring, herunder planlægning af politisk sæson, top 10-styring mv. </a:t>
            </a:r>
          </a:p>
          <a:p>
            <a:pPr marL="92075" lvl="0" indent="-92075">
              <a:lnSpc>
                <a:spcPct val="150000"/>
              </a:lnSpc>
              <a:buFont typeface="Arial"/>
              <a:buChar char="•"/>
            </a:pPr>
            <a:r>
              <a:rPr lang="da-DK" altLang="ko-KR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Strategiske projekter M/DC/DIR</a:t>
            </a:r>
          </a:p>
          <a:p>
            <a:pPr marL="92075" lvl="0" indent="-92075">
              <a:lnSpc>
                <a:spcPct val="150000"/>
              </a:lnSpc>
              <a:buFont typeface="Arial"/>
              <a:buChar char="•"/>
            </a:pPr>
            <a:r>
              <a:rPr lang="da-DK" altLang="ko-KR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Koordination og tilrettelæggelse af ordførermøder</a:t>
            </a:r>
          </a:p>
          <a:p>
            <a:pPr marL="92075" lvl="0" indent="-92075">
              <a:lnSpc>
                <a:spcPct val="150000"/>
              </a:lnSpc>
              <a:buFont typeface="Arial"/>
              <a:buChar char="•"/>
            </a:pPr>
            <a:r>
              <a:rPr lang="da-DK" altLang="ko-KR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Taler/oplæg</a:t>
            </a:r>
          </a:p>
          <a:p>
            <a:pPr marL="92075" lvl="0" indent="-92075">
              <a:lnSpc>
                <a:spcPct val="150000"/>
              </a:lnSpc>
              <a:buFont typeface="Arial"/>
              <a:buChar char="•"/>
            </a:pPr>
            <a:r>
              <a:rPr lang="da-DK" altLang="ko-KR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Koordination og opfølgning på politisk prioriterede sager</a:t>
            </a:r>
          </a:p>
          <a:p>
            <a:pPr marL="92075" lvl="0" indent="-92075">
              <a:lnSpc>
                <a:spcPct val="150000"/>
              </a:lnSpc>
              <a:buFont typeface="Arial"/>
              <a:buChar char="•"/>
            </a:pPr>
            <a:r>
              <a:rPr lang="da-DK" altLang="ko-KR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Betjening af DC</a:t>
            </a:r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ACB4E7E3-7BF9-4102-B788-4D9F8D57D901}"/>
              </a:ext>
            </a:extLst>
          </p:cNvPr>
          <p:cNvSpPr/>
          <p:nvPr/>
        </p:nvSpPr>
        <p:spPr>
          <a:xfrm>
            <a:off x="3950963" y="1911325"/>
            <a:ext cx="3136453" cy="23511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da-DK" sz="760" b="1" dirty="0">
                <a:solidFill>
                  <a:srgbClr val="001D3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Presse og Kommunikation 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Daglig pressehåndtering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Offensiv presse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Medieovervågning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Koordinering af styrelsernes presseafdelinger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SoMe (ISM/M)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Visuel kommunikation </a:t>
            </a:r>
            <a:endParaRPr lang="da-DK" sz="760" b="1" dirty="0">
              <a:solidFill>
                <a:schemeClr val="tx2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Tekst og nyheder / publikationer på hjemmeside 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Kommunikation/intranettet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Taler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Interviews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Lanceringer, pressemøder mv.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Strategiske udmeldinger</a:t>
            </a:r>
          </a:p>
        </p:txBody>
      </p:sp>
      <p:sp>
        <p:nvSpPr>
          <p:cNvPr id="24" name="Rektangel 23">
            <a:extLst>
              <a:ext uri="{FF2B5EF4-FFF2-40B4-BE49-F238E27FC236}">
                <a16:creationId xmlns:a16="http://schemas.microsoft.com/office/drawing/2014/main" id="{BCE45C0F-E084-4FA2-B03D-B43C22AC4A29}"/>
              </a:ext>
            </a:extLst>
          </p:cNvPr>
          <p:cNvSpPr/>
          <p:nvPr/>
        </p:nvSpPr>
        <p:spPr>
          <a:xfrm>
            <a:off x="7024910" y="1911325"/>
            <a:ext cx="3680565" cy="21757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da-DK" sz="760" b="1" dirty="0">
                <a:solidFill>
                  <a:srgbClr val="001D3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Ministersekretariatet 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Ministerbetjening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Kalender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Åbenhedsordning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Statsråd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Lovprogram og Folketing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Koordinering af sager til M-godkendelse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Dagsmappe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Ordførerhåndtering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DC-betjening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Mødeforberedelse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76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Mv.</a:t>
            </a:r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5A312763-4E5D-4BFC-89C0-260C5A72BF33}"/>
              </a:ext>
            </a:extLst>
          </p:cNvPr>
          <p:cNvSpPr/>
          <p:nvPr/>
        </p:nvSpPr>
        <p:spPr>
          <a:xfrm>
            <a:off x="9338720" y="1264764"/>
            <a:ext cx="2402697" cy="454979"/>
          </a:xfrm>
          <a:prstGeom prst="rect">
            <a:avLst/>
          </a:prstGeom>
          <a:solidFill>
            <a:srgbClr val="BDCFDB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br>
              <a:rPr lang="da-DK" sz="900" b="1" dirty="0">
                <a:solidFill>
                  <a:srgbClr val="001D31"/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</a:br>
            <a:endParaRPr lang="da-DK" sz="900" b="1" dirty="0">
              <a:solidFill>
                <a:srgbClr val="001D31"/>
              </a:solidFill>
              <a:latin typeface="Segoe UI Light" panose="020B0502040204020203" pitchFamily="34" charset="0"/>
              <a:ea typeface="Segoe UI Black" panose="020B0A02040204020203" pitchFamily="34" charset="0"/>
              <a:cs typeface="Segoe UI Light" panose="020B0502040204020203" pitchFamily="34" charset="0"/>
            </a:endParaRPr>
          </a:p>
          <a:p>
            <a:endParaRPr lang="da-DK" sz="900" b="1" dirty="0">
              <a:solidFill>
                <a:srgbClr val="001D31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r>
              <a:rPr lang="da-DK" sz="900" b="1" dirty="0">
                <a:solidFill>
                  <a:srgbClr val="001D3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Ledelsesforankring  </a:t>
            </a:r>
          </a:p>
          <a:p>
            <a:pPr lvl="0"/>
            <a:endParaRPr lang="da-DK" sz="900" b="1" dirty="0">
              <a:solidFill>
                <a:srgbClr val="001D31"/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pPr algn="ctr"/>
            <a:endParaRPr lang="da-DK" dirty="0"/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6D51E4EE-DE37-4D06-8BFD-95B4F377EBDE}"/>
              </a:ext>
            </a:extLst>
          </p:cNvPr>
          <p:cNvSpPr/>
          <p:nvPr/>
        </p:nvSpPr>
        <p:spPr>
          <a:xfrm>
            <a:off x="9338719" y="1885258"/>
            <a:ext cx="2402697" cy="4254402"/>
          </a:xfrm>
          <a:prstGeom prst="rect">
            <a:avLst/>
          </a:prstGeom>
          <a:noFill/>
          <a:ln w="6350">
            <a:solidFill>
              <a:srgbClr val="BDCF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1" name="Rektangel 20">
            <a:extLst>
              <a:ext uri="{FF2B5EF4-FFF2-40B4-BE49-F238E27FC236}">
                <a16:creationId xmlns:a16="http://schemas.microsoft.com/office/drawing/2014/main" id="{13500AEC-9D34-4F6E-A5CB-F58FC16E6AF0}"/>
              </a:ext>
            </a:extLst>
          </p:cNvPr>
          <p:cNvSpPr/>
          <p:nvPr/>
        </p:nvSpPr>
        <p:spPr>
          <a:xfrm>
            <a:off x="9461632" y="1911325"/>
            <a:ext cx="2021574" cy="1362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da-DK" sz="9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Ledelsessekretariatet</a:t>
            </a:r>
            <a:r>
              <a:rPr lang="da-DK" sz="1000" b="1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da-DK" sz="90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Sarah Marie Lund (SL)</a:t>
            </a:r>
          </a:p>
          <a:p>
            <a:pPr>
              <a:lnSpc>
                <a:spcPct val="150000"/>
              </a:lnSpc>
            </a:pPr>
            <a:endParaRPr lang="da-DK" sz="800" u="sng" dirty="0">
              <a:solidFill>
                <a:schemeClr val="tx2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>
              <a:lnSpc>
                <a:spcPct val="150000"/>
              </a:lnSpc>
            </a:pPr>
            <a:r>
              <a:rPr lang="da-DK" sz="9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Presse og Kommunikation </a:t>
            </a:r>
          </a:p>
          <a:p>
            <a:pPr>
              <a:lnSpc>
                <a:spcPct val="150000"/>
              </a:lnSpc>
            </a:pPr>
            <a:r>
              <a:rPr lang="da-DK" sz="100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-    </a:t>
            </a:r>
            <a:r>
              <a:rPr lang="da-DK" sz="90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Jesper </a:t>
            </a:r>
            <a:r>
              <a:rPr lang="da-DK" sz="900" dirty="0" err="1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Vestergren</a:t>
            </a:r>
            <a:r>
              <a:rPr lang="da-DK" sz="90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(KC)</a:t>
            </a:r>
          </a:p>
          <a:p>
            <a:pPr>
              <a:lnSpc>
                <a:spcPct val="150000"/>
              </a:lnSpc>
            </a:pPr>
            <a:endParaRPr lang="da-DK" sz="800" u="sng" dirty="0">
              <a:solidFill>
                <a:srgbClr val="000000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24729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>
            <a:extLst>
              <a:ext uri="{FF2B5EF4-FFF2-40B4-BE49-F238E27FC236}">
                <a16:creationId xmlns:a16="http://schemas.microsoft.com/office/drawing/2014/main" id="{CB43B18A-4D12-4B1D-A1E9-6437293F02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36" y="1289436"/>
            <a:ext cx="10747201" cy="4898300"/>
          </a:xfrm>
        </p:spPr>
        <p:txBody>
          <a:bodyPr/>
          <a:lstStyle/>
          <a:p>
            <a:r>
              <a:rPr lang="da-DK" dirty="0"/>
              <a:t>Dorte Bech </a:t>
            </a:r>
            <a:r>
              <a:rPr lang="da-DK" dirty="0" err="1"/>
              <a:t>Vizard</a:t>
            </a:r>
            <a:r>
              <a:rPr lang="da-DK" dirty="0"/>
              <a:t> er AC-ophæng til følgende opgaver i </a:t>
            </a:r>
            <a:r>
              <a:rPr lang="nn-NO" dirty="0"/>
              <a:t>Kontor for innovation, Life Science og digitalisering: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dirty="0"/>
              <a:t>Forskning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dirty="0"/>
              <a:t>Life science strategier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dirty="0"/>
              <a:t>Vision for Sundhedsdata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dirty="0"/>
              <a:t>Fonde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dirty="0"/>
              <a:t>Personlig medicin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Videnskabsetisk komitesystem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Prioriteringsråd</a:t>
            </a:r>
            <a:br>
              <a:rPr lang="da-DK" dirty="0"/>
            </a:br>
            <a:endParaRPr lang="nn-NO" dirty="0"/>
          </a:p>
          <a:p>
            <a:r>
              <a:rPr lang="nn-NO" dirty="0"/>
              <a:t>Andreas Jull Sørensen er AC-ophæng til følgende opgaver i Center for det behandlende Sundhedsvæsen: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Model for voksentandplejen til forhandlingen er færdig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AP (midlertidigt)</a:t>
            </a:r>
          </a:p>
          <a:p>
            <a:endParaRPr lang="nn-NO" dirty="0"/>
          </a:p>
          <a:p>
            <a:r>
              <a:rPr lang="nn-NO" dirty="0"/>
              <a:t>Cecilie Svane Olesen er AC-ophæng til følgende opgaver i Center for det behandlende Sundhedsvæsen: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Psykiatriplan frem til aftale</a:t>
            </a:r>
          </a:p>
          <a:p>
            <a:endParaRPr lang="nn-NO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F04474F4-47C7-4422-AE52-594558071C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1636" y="167765"/>
            <a:ext cx="10765563" cy="972258"/>
          </a:xfrm>
        </p:spPr>
        <p:txBody>
          <a:bodyPr/>
          <a:lstStyle/>
          <a:p>
            <a:r>
              <a:rPr lang="da-DK" dirty="0"/>
              <a:t>Tværgående AC-ophæng</a:t>
            </a:r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3EA18EED-4014-4DFF-BFB9-1509A24A28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8D14BDA-C419-F344-9039-0BCDE95FAB14}" type="slidenum">
              <a:rPr lang="da-DK" smtClean="0"/>
              <a:pPr/>
              <a:t>8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4510698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4_Office-tema">
  <a:themeElements>
    <a:clrScheme name="SUM's farvepalette 2022">
      <a:dk1>
        <a:srgbClr val="001D31"/>
      </a:dk1>
      <a:lt1>
        <a:srgbClr val="FFFFFF"/>
      </a:lt1>
      <a:dk2>
        <a:srgbClr val="000000"/>
      </a:dk2>
      <a:lt2>
        <a:srgbClr val="FFFFFF"/>
      </a:lt2>
      <a:accent1>
        <a:srgbClr val="053E61"/>
      </a:accent1>
      <a:accent2>
        <a:srgbClr val="005C8C"/>
      </a:accent2>
      <a:accent3>
        <a:srgbClr val="D8EFFE"/>
      </a:accent3>
      <a:accent4>
        <a:srgbClr val="D25B5C"/>
      </a:accent4>
      <a:accent5>
        <a:srgbClr val="F7DF6F"/>
      </a:accent5>
      <a:accent6>
        <a:srgbClr val="287766"/>
      </a:accent6>
      <a:hlink>
        <a:srgbClr val="005C8C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-skabelon_møde om regeringssager.pptx" id="{743C2F96-3CA8-4457-9096-764D843AAD04}" vid="{E172D9F6-BABB-4D57-95EA-9C71884FE0BF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7797</TotalTime>
  <Words>2084</Words>
  <Application>Microsoft Office PowerPoint</Application>
  <PresentationFormat>Widescreen</PresentationFormat>
  <Paragraphs>411</Paragraphs>
  <Slides>8</Slides>
  <Notes>0</Notes>
  <HiddenSlides>0</HiddenSlides>
  <MMClips>0</MMClips>
  <ScaleCrop>false</ScaleCrop>
  <HeadingPairs>
    <vt:vector size="8" baseType="variant">
      <vt:variant>
        <vt:lpstr>Benyttede skrifttyper</vt:lpstr>
      </vt:variant>
      <vt:variant>
        <vt:i4>16</vt:i4>
      </vt:variant>
      <vt:variant>
        <vt:lpstr>Tema</vt:lpstr>
      </vt:variant>
      <vt:variant>
        <vt:i4>1</vt:i4>
      </vt:variant>
      <vt:variant>
        <vt:lpstr>Integrerede OLE-servere</vt:lpstr>
      </vt:variant>
      <vt:variant>
        <vt:i4>1</vt:i4>
      </vt:variant>
      <vt:variant>
        <vt:lpstr>Slidetitler</vt:lpstr>
      </vt:variant>
      <vt:variant>
        <vt:i4>8</vt:i4>
      </vt:variant>
    </vt:vector>
  </HeadingPairs>
  <TitlesOfParts>
    <vt:vector size="26" baseType="lpstr">
      <vt:lpstr>맑은 고딕</vt:lpstr>
      <vt:lpstr>Arial</vt:lpstr>
      <vt:lpstr>Calibri</vt:lpstr>
      <vt:lpstr>Calibri Light</vt:lpstr>
      <vt:lpstr>Poppins</vt:lpstr>
      <vt:lpstr>Poppins Black</vt:lpstr>
      <vt:lpstr>Poppins ExtraBold</vt:lpstr>
      <vt:lpstr>Poppins ExtraLight</vt:lpstr>
      <vt:lpstr>Poppins Light</vt:lpstr>
      <vt:lpstr>Poppins SemiBold</vt:lpstr>
      <vt:lpstr>Republic</vt:lpstr>
      <vt:lpstr>Segoe UI</vt:lpstr>
      <vt:lpstr>Segoe UI Black</vt:lpstr>
      <vt:lpstr>Segoe UI Light</vt:lpstr>
      <vt:lpstr>Segoe UI Semibold</vt:lpstr>
      <vt:lpstr>Wingdings</vt:lpstr>
      <vt:lpstr>4_Office-tema</vt:lpstr>
      <vt:lpstr>think-cell Slide</vt:lpstr>
      <vt:lpstr>Opgavefordeling 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Tværgående AC-ophæng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Årsværksfordeling 2025 (prognose)</dc:title>
  <dc:creator>Mikkel Thorning</dc:creator>
  <cp:lastModifiedBy>Josephine Detlefsen</cp:lastModifiedBy>
  <cp:revision>470</cp:revision>
  <cp:lastPrinted>2025-01-08T14:03:47Z</cp:lastPrinted>
  <dcterms:created xsi:type="dcterms:W3CDTF">2025-01-06T13:03:51Z</dcterms:created>
  <dcterms:modified xsi:type="dcterms:W3CDTF">2025-04-03T10:18:49Z</dcterms:modified>
</cp:coreProperties>
</file>